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4.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5.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6.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7.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8.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9.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0.xml" ContentType="application/vnd.openxmlformats-officedocument.theme+xml"/>
  <Override PartName="/ppt/theme/themeOverride3.xml" ContentType="application/vnd.openxmlformats-officedocument.themeOverrid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1.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12.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13.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14.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15.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16.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82" r:id="rId6"/>
    <p:sldMasterId id="2147484376" r:id="rId7"/>
    <p:sldMasterId id="2147484389" r:id="rId8"/>
    <p:sldMasterId id="2147484412" r:id="rId9"/>
    <p:sldMasterId id="2147484442" r:id="rId10"/>
    <p:sldMasterId id="2147484459" r:id="rId11"/>
    <p:sldMasterId id="2147484472" r:id="rId12"/>
    <p:sldMasterId id="2147484490" r:id="rId13"/>
    <p:sldMasterId id="2147484520" r:id="rId14"/>
    <p:sldMasterId id="2147484546" r:id="rId15"/>
    <p:sldMasterId id="2147484559" r:id="rId16"/>
    <p:sldMasterId id="2147484622" r:id="rId17"/>
    <p:sldMasterId id="2147484643" r:id="rId18"/>
    <p:sldMasterId id="2147484661" r:id="rId19"/>
    <p:sldMasterId id="2147484674" r:id="rId20"/>
    <p:sldMasterId id="2147484698" r:id="rId21"/>
    <p:sldMasterId id="2147484745" r:id="rId22"/>
  </p:sldMasterIdLst>
  <p:notesMasterIdLst>
    <p:notesMasterId r:id="rId51"/>
  </p:notesMasterIdLst>
  <p:handoutMasterIdLst>
    <p:handoutMasterId r:id="rId52"/>
  </p:handoutMasterIdLst>
  <p:sldIdLst>
    <p:sldId id="2416" r:id="rId23"/>
    <p:sldId id="2397" r:id="rId24"/>
    <p:sldId id="2455" r:id="rId25"/>
    <p:sldId id="2456" r:id="rId26"/>
    <p:sldId id="2457" r:id="rId27"/>
    <p:sldId id="2458" r:id="rId28"/>
    <p:sldId id="2460" r:id="rId29"/>
    <p:sldId id="2459" r:id="rId30"/>
    <p:sldId id="2475" r:id="rId31"/>
    <p:sldId id="2476" r:id="rId32"/>
    <p:sldId id="2482" r:id="rId33"/>
    <p:sldId id="2483" r:id="rId34"/>
    <p:sldId id="2484" r:id="rId35"/>
    <p:sldId id="2485" r:id="rId36"/>
    <p:sldId id="2481" r:id="rId37"/>
    <p:sldId id="2461" r:id="rId38"/>
    <p:sldId id="2472" r:id="rId39"/>
    <p:sldId id="2473" r:id="rId40"/>
    <p:sldId id="2474" r:id="rId41"/>
    <p:sldId id="2471" r:id="rId42"/>
    <p:sldId id="2463" r:id="rId43"/>
    <p:sldId id="2464" r:id="rId44"/>
    <p:sldId id="2465" r:id="rId45"/>
    <p:sldId id="2466" r:id="rId46"/>
    <p:sldId id="2467" r:id="rId47"/>
    <p:sldId id="2470" r:id="rId48"/>
    <p:sldId id="2176" r:id="rId49"/>
    <p:sldId id="2184" r:id="rId50"/>
  </p:sldIdLst>
  <p:sldSz cx="12436475" cy="6994525"/>
  <p:notesSz cx="6810375" cy="9942513"/>
  <p:custDataLst>
    <p:tags r:id="rId53"/>
  </p:custDataLst>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39">
          <p15:clr>
            <a:srgbClr val="A4A3A4"/>
          </p15:clr>
        </p15:guide>
        <p15:guide id="2" orient="horz" pos="2491">
          <p15:clr>
            <a:srgbClr val="A4A3A4"/>
          </p15:clr>
        </p15:guide>
        <p15:guide id="3" orient="horz" pos="187">
          <p15:clr>
            <a:srgbClr val="A4A3A4"/>
          </p15:clr>
        </p15:guide>
        <p15:guide id="4" orient="horz" pos="4219">
          <p15:clr>
            <a:srgbClr val="A4A3A4"/>
          </p15:clr>
        </p15:guide>
        <p15:guide id="5" orient="horz" pos="3643">
          <p15:clr>
            <a:srgbClr val="A4A3A4"/>
          </p15:clr>
        </p15:guide>
        <p15:guide id="6" orient="horz" pos="763">
          <p15:clr>
            <a:srgbClr val="A4A3A4"/>
          </p15:clr>
        </p15:guide>
        <p15:guide id="7" orient="horz" pos="1915">
          <p15:clr>
            <a:srgbClr val="A4A3A4"/>
          </p15:clr>
        </p15:guide>
        <p15:guide id="8" orient="horz" pos="3067">
          <p15:clr>
            <a:srgbClr val="A4A3A4"/>
          </p15:clr>
        </p15:guide>
        <p15:guide id="9" pos="1317">
          <p15:clr>
            <a:srgbClr val="A4A3A4"/>
          </p15:clr>
        </p15:guide>
        <p15:guide id="10" pos="7085">
          <p15:clr>
            <a:srgbClr val="A4A3A4"/>
          </p15:clr>
        </p15:guide>
        <p15:guide id="11" pos="2477">
          <p15:clr>
            <a:srgbClr val="A4A3A4"/>
          </p15:clr>
        </p15:guide>
        <p15:guide id="12" pos="4781">
          <p15:clr>
            <a:srgbClr val="A4A3A4"/>
          </p15:clr>
        </p15:guide>
        <p15:guide id="13" pos="3629">
          <p15:clr>
            <a:srgbClr val="A4A3A4"/>
          </p15:clr>
        </p15:guide>
        <p15:guide id="14" pos="5933">
          <p15:clr>
            <a:srgbClr val="A4A3A4"/>
          </p15:clr>
        </p15:guide>
        <p15:guide id="15" pos="173">
          <p15:clr>
            <a:srgbClr val="A4A3A4"/>
          </p15:clr>
        </p15:guide>
        <p15:guide id="16" pos="7661" userDrawn="1">
          <p15:clr>
            <a:srgbClr val="A4A3A4"/>
          </p15:clr>
        </p15:guide>
        <p15:guide id="17" pos="749">
          <p15:clr>
            <a:srgbClr val="A4A3A4"/>
          </p15:clr>
        </p15:guide>
        <p15:guide id="18" pos="1901">
          <p15:clr>
            <a:srgbClr val="A4A3A4"/>
          </p15:clr>
        </p15:guide>
        <p15:guide id="19" pos="3053">
          <p15:clr>
            <a:srgbClr val="A4A3A4"/>
          </p15:clr>
        </p15:guide>
        <p15:guide id="20" pos="4205">
          <p15:clr>
            <a:srgbClr val="A4A3A4"/>
          </p15:clr>
        </p15:guide>
        <p15:guide id="21" pos="5357">
          <p15:clr>
            <a:srgbClr val="A4A3A4"/>
          </p15:clr>
        </p15:guide>
        <p15:guide id="22" pos="6509">
          <p15:clr>
            <a:srgbClr val="A4A3A4"/>
          </p15:clr>
        </p15:guide>
        <p15:guide id="23" pos="291" userDrawn="1">
          <p15:clr>
            <a:srgbClr val="A4A3A4"/>
          </p15:clr>
        </p15:guide>
        <p15:guide id="24" pos="7545" userDrawn="1">
          <p15:clr>
            <a:srgbClr val="A4A3A4"/>
          </p15:clr>
        </p15:guide>
        <p15:guide id="25" orient="horz" pos="3475" userDrawn="1">
          <p15:clr>
            <a:srgbClr val="A4A3A4"/>
          </p15:clr>
        </p15:guide>
        <p15:guide id="26" orient="horz" pos="4075">
          <p15:clr>
            <a:srgbClr val="A4A3A4"/>
          </p15:clr>
        </p15:guide>
        <p15:guide id="27" orient="horz" pos="883">
          <p15:clr>
            <a:srgbClr val="A4A3A4"/>
          </p15:clr>
        </p15:guide>
        <p15:guide id="28" orient="horz" pos="3296">
          <p15:clr>
            <a:srgbClr val="A4A3A4"/>
          </p15:clr>
        </p15:guide>
        <p15:guide id="29" orient="horz" pos="1309">
          <p15:clr>
            <a:srgbClr val="A4A3A4"/>
          </p15:clr>
        </p15:guide>
        <p15:guide id="30" orient="horz">
          <p15:clr>
            <a:srgbClr val="A4A3A4"/>
          </p15:clr>
        </p15:guide>
        <p15:guide id="31" orient="horz" pos="1897">
          <p15:clr>
            <a:srgbClr val="A4A3A4"/>
          </p15:clr>
        </p15:guide>
        <p15:guide id="32" pos="3866">
          <p15:clr>
            <a:srgbClr val="A4A3A4"/>
          </p15:clr>
        </p15:guide>
        <p15:guide id="33" orient="horz" pos="3073">
          <p15:clr>
            <a:srgbClr val="A4A3A4"/>
          </p15:clr>
        </p15:guide>
        <p15:guide id="34" pos="7061">
          <p15:clr>
            <a:srgbClr val="A4A3A4"/>
          </p15:clr>
        </p15:guide>
        <p15:guide id="35" pos="3113">
          <p15:clr>
            <a:srgbClr val="A4A3A4"/>
          </p15:clr>
        </p15:guide>
        <p15:guide id="36" orient="horz" pos="4320">
          <p15:clr>
            <a:srgbClr val="A4A3A4"/>
          </p15:clr>
        </p15:guide>
        <p15:guide id="37" orient="horz" pos="1412">
          <p15:clr>
            <a:srgbClr val="A4A3A4"/>
          </p15:clr>
        </p15:guide>
        <p15:guide id="38" orient="horz" pos="888">
          <p15:clr>
            <a:srgbClr val="A4A3A4"/>
          </p15:clr>
        </p15:guide>
        <p15:guide id="39" pos="3977">
          <p15:clr>
            <a:srgbClr val="A4A3A4"/>
          </p15:clr>
        </p15:guide>
        <p15:guide id="40" orient="horz" pos="1039">
          <p15:clr>
            <a:srgbClr val="A4A3A4"/>
          </p15:clr>
        </p15:guide>
        <p15:guide id="41" orient="horz" pos="1823">
          <p15:clr>
            <a:srgbClr val="A4A3A4"/>
          </p15:clr>
        </p15:guide>
        <p15:guide id="42" orient="horz" pos="4151">
          <p15:clr>
            <a:srgbClr val="A4A3A4"/>
          </p15:clr>
        </p15:guide>
      </p15:sldGuideLst>
    </p:ext>
    <p:ext uri="{2D200454-40CA-4A62-9FC3-DE9A4176ACB9}">
      <p15:notesGuideLst xmlns:p15="http://schemas.microsoft.com/office/powerpoint/2012/main">
        <p15:guide id="1" orient="horz" pos="3132"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7" name="James Syngai" initials="JS" lastIdx="1" clrIdx="7">
    <p:extLst/>
  </p:cmAuthor>
  <p:cmAuthor id="1" name="Mary Feil-Jacobs" initials="MFJ" lastIdx="43" clrIdx="1"/>
  <p:cmAuthor id="8" name="Administrator" initials="A" lastIdx="1" clrIdx="8"/>
  <p:cmAuthor id="2" name="Terri Sharp" initials="TS" lastIdx="3" clrIdx="2"/>
  <p:cmAuthor id="9" name="John Hale" initials="JH" lastIdx="4" clrIdx="9"/>
  <p:cmAuthor id="3" name="Rik Wright" initials="RW" lastIdx="517" clrIdx="3">
    <p:extLst/>
  </p:cmAuthor>
  <p:cmAuthor id="4" name="Steve Heuring (Audienz LLC)" initials="SH" lastIdx="147" clrIdx="4"/>
  <p:cmAuthor id="5" name="Janinne Brunyee (Vega Consulting LLC)" initials="JB(CL" lastIdx="11" clrIdx="5">
    <p:extLst/>
  </p:cmAuthor>
  <p:cmAuthor id="6" name="Jeremy Welch" initials="JW" lastIdx="116" clrIdx="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96"/>
    <a:srgbClr val="2FA6FF"/>
    <a:srgbClr val="FBFBFB"/>
    <a:srgbClr val="4668B3"/>
    <a:srgbClr val="FFD03B"/>
    <a:srgbClr val="F6E7F9"/>
    <a:srgbClr val="DBFFFB"/>
    <a:srgbClr val="FFF2ED"/>
    <a:srgbClr val="FFE7DD"/>
    <a:srgbClr val="0018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autoAdjust="0"/>
    <p:restoredTop sz="62611" autoAdjust="0"/>
  </p:normalViewPr>
  <p:slideViewPr>
    <p:cSldViewPr snapToGrid="0">
      <p:cViewPr varScale="1">
        <p:scale>
          <a:sx n="52" d="100"/>
          <a:sy n="52" d="100"/>
        </p:scale>
        <p:origin x="1272" y="60"/>
      </p:cViewPr>
      <p:guideLst>
        <p:guide orient="horz" pos="1339"/>
        <p:guide orient="horz" pos="2491"/>
        <p:guide orient="horz" pos="187"/>
        <p:guide orient="horz" pos="4219"/>
        <p:guide orient="horz" pos="3643"/>
        <p:guide orient="horz" pos="763"/>
        <p:guide orient="horz" pos="1915"/>
        <p:guide orient="horz" pos="3067"/>
        <p:guide pos="1317"/>
        <p:guide pos="7085"/>
        <p:guide pos="2477"/>
        <p:guide pos="4781"/>
        <p:guide pos="3629"/>
        <p:guide pos="5933"/>
        <p:guide pos="173"/>
        <p:guide pos="7661"/>
        <p:guide pos="749"/>
        <p:guide pos="1901"/>
        <p:guide pos="3053"/>
        <p:guide pos="4205"/>
        <p:guide pos="5357"/>
        <p:guide pos="6509"/>
        <p:guide pos="291"/>
        <p:guide pos="7545"/>
        <p:guide orient="horz" pos="3475"/>
        <p:guide orient="horz" pos="4075"/>
        <p:guide orient="horz" pos="883"/>
        <p:guide orient="horz" pos="3296"/>
        <p:guide orient="horz" pos="1309"/>
        <p:guide orient="horz"/>
        <p:guide orient="horz" pos="1897"/>
        <p:guide pos="3866"/>
        <p:guide orient="horz" pos="3073"/>
        <p:guide pos="7061"/>
        <p:guide pos="3113"/>
        <p:guide orient="horz" pos="4320"/>
        <p:guide orient="horz" pos="1412"/>
        <p:guide orient="horz" pos="888"/>
        <p:guide pos="3977"/>
        <p:guide orient="horz" pos="1039"/>
        <p:guide orient="horz" pos="1823"/>
        <p:guide orient="horz" pos="4151"/>
      </p:guideLst>
    </p:cSldViewPr>
  </p:slideViewPr>
  <p:notesTextViewPr>
    <p:cViewPr>
      <p:scale>
        <a:sx n="100" d="100"/>
        <a:sy n="100" d="100"/>
      </p:scale>
      <p:origin x="0" y="0"/>
    </p:cViewPr>
  </p:notesTextViewPr>
  <p:sorterViewPr>
    <p:cViewPr varScale="1">
      <p:scale>
        <a:sx n="1" d="1"/>
        <a:sy n="1" d="1"/>
      </p:scale>
      <p:origin x="0" y="-14028"/>
    </p:cViewPr>
  </p:sorterViewPr>
  <p:notesViewPr>
    <p:cSldViewPr snapToGrid="0" showGuides="1">
      <p:cViewPr>
        <p:scale>
          <a:sx n="268" d="100"/>
          <a:sy n="268" d="100"/>
        </p:scale>
        <p:origin x="-1992" y="-5892"/>
      </p:cViewPr>
      <p:guideLst>
        <p:guide orient="horz" pos="3132"/>
        <p:guide pos="214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8.xml"/><Relationship Id="rId18" Type="http://schemas.openxmlformats.org/officeDocument/2006/relationships/slideMaster" Target="slideMasters/slideMaster13.xml"/><Relationship Id="rId26" Type="http://schemas.openxmlformats.org/officeDocument/2006/relationships/slide" Target="slides/slide4.xml"/><Relationship Id="rId39" Type="http://schemas.openxmlformats.org/officeDocument/2006/relationships/slide" Target="slides/slide17.xml"/><Relationship Id="rId21" Type="http://schemas.openxmlformats.org/officeDocument/2006/relationships/slideMaster" Target="slideMasters/slideMaster16.xml"/><Relationship Id="rId34" Type="http://schemas.openxmlformats.org/officeDocument/2006/relationships/slide" Target="slides/slide12.xml"/><Relationship Id="rId42" Type="http://schemas.openxmlformats.org/officeDocument/2006/relationships/slide" Target="slides/slide20.xml"/><Relationship Id="rId47" Type="http://schemas.openxmlformats.org/officeDocument/2006/relationships/slide" Target="slides/slide25.xml"/><Relationship Id="rId50" Type="http://schemas.openxmlformats.org/officeDocument/2006/relationships/slide" Target="slides/slide28.xml"/><Relationship Id="rId55"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Master" Target="slideMasters/slideMaster7.xml"/><Relationship Id="rId17" Type="http://schemas.openxmlformats.org/officeDocument/2006/relationships/slideMaster" Target="slideMasters/slideMaster12.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2" Type="http://schemas.openxmlformats.org/officeDocument/2006/relationships/customXml" Target="../customXml/item2.xml"/><Relationship Id="rId16" Type="http://schemas.openxmlformats.org/officeDocument/2006/relationships/slideMaster" Target="slideMasters/slideMaster11.xml"/><Relationship Id="rId20" Type="http://schemas.openxmlformats.org/officeDocument/2006/relationships/slideMaster" Target="slideMasters/slideMaster15.xml"/><Relationship Id="rId29" Type="http://schemas.openxmlformats.org/officeDocument/2006/relationships/slide" Target="slides/slide7.xml"/><Relationship Id="rId41" Type="http://schemas.openxmlformats.org/officeDocument/2006/relationships/slide" Target="slides/slide19.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Master" Target="slideMasters/slideMaster6.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Master" Target="slideMasters/slideMaster10.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slide" Target="slides/slide27.xml"/><Relationship Id="rId57" Type="http://schemas.openxmlformats.org/officeDocument/2006/relationships/theme" Target="theme/theme1.xml"/><Relationship Id="rId10" Type="http://schemas.openxmlformats.org/officeDocument/2006/relationships/slideMaster" Target="slideMasters/slideMaster5.xml"/><Relationship Id="rId19" Type="http://schemas.openxmlformats.org/officeDocument/2006/relationships/slideMaster" Target="slideMasters/slideMaster14.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Master" Target="slideMasters/slideMaster9.xml"/><Relationship Id="rId22" Type="http://schemas.openxmlformats.org/officeDocument/2006/relationships/slideMaster" Target="slideMasters/slideMaster17.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slide" Target="slides/slide26.xml"/><Relationship Id="rId56" Type="http://schemas.openxmlformats.org/officeDocument/2006/relationships/viewProps" Target="viewProps.xml"/><Relationship Id="rId8" Type="http://schemas.openxmlformats.org/officeDocument/2006/relationships/slideMaster" Target="slideMasters/slideMaster3.xml"/><Relationship Id="rId51" Type="http://schemas.openxmlformats.org/officeDocument/2006/relationships/notesMaster" Target="notesMasters/notesMaster1.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en-US" dirty="0">
              <a:latin typeface="Segoe UI" pitchFamily="34" charset="0"/>
            </a:endParaRPr>
          </a:p>
        </p:txBody>
      </p:sp>
      <p:sp>
        <p:nvSpPr>
          <p:cNvPr id="7" name="Date Placeholder 6"/>
          <p:cNvSpPr>
            <a:spLocks noGrp="1"/>
          </p:cNvSpPr>
          <p:nvPr>
            <p:ph type="dt" sz="quarter" idx="1"/>
          </p:nvPr>
        </p:nvSpPr>
        <p:spPr>
          <a:xfrm>
            <a:off x="3857636" y="0"/>
            <a:ext cx="2951163" cy="497126"/>
          </a:xfrm>
          <a:prstGeom prst="rect">
            <a:avLst/>
          </a:prstGeom>
        </p:spPr>
        <p:txBody>
          <a:bodyPr vert="horz" lIns="91440" tIns="45720" rIns="91440" bIns="45720" rtlCol="0"/>
          <a:lstStyle>
            <a:lvl1pPr algn="r">
              <a:defRPr sz="1200"/>
            </a:lvl1pPr>
          </a:lstStyle>
          <a:p>
            <a:fld id="{69CD1F06-BB15-4A72-923D-0FAABC02ABD2}" type="datetime1">
              <a:rPr lang="en-US" smtClean="0">
                <a:latin typeface="Segoe UI" pitchFamily="34" charset="0"/>
              </a:rPr>
              <a:t>4/27/2016</a:t>
            </a:fld>
            <a:endParaRPr lang="en-US" dirty="0">
              <a:latin typeface="Segoe UI" pitchFamily="34" charset="0"/>
            </a:endParaRPr>
          </a:p>
        </p:txBody>
      </p:sp>
      <p:sp>
        <p:nvSpPr>
          <p:cNvPr id="8" name="Footer Placeholder 7"/>
          <p:cNvSpPr>
            <a:spLocks noGrp="1"/>
          </p:cNvSpPr>
          <p:nvPr>
            <p:ph type="ftr" sz="quarter" idx="2"/>
          </p:nvPr>
        </p:nvSpPr>
        <p:spPr>
          <a:xfrm>
            <a:off x="0" y="9443662"/>
            <a:ext cx="5754767" cy="361464"/>
          </a:xfrm>
          <a:prstGeom prst="rect">
            <a:avLst/>
          </a:prstGeom>
        </p:spPr>
        <p:txBody>
          <a:bodyPr vert="horz" lIns="91440" tIns="45720" rIns="91440" bIns="45720" rtlCol="0" anchor="b"/>
          <a:lstStyle>
            <a:lvl1pPr algn="l">
              <a:defRPr sz="1200"/>
            </a:lvl1pPr>
          </a:lstStyle>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398463" defTabSz="914099" eaLnBrk="0" hangingPunct="0"/>
            <a:r>
              <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43416" y="9443662"/>
            <a:ext cx="1065383" cy="497126"/>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atin typeface="Segoe UI" pitchFamily="34" charset="0"/>
              </a:defRPr>
            </a:lvl1pPr>
          </a:lstStyle>
          <a:p>
            <a:endParaRPr lang="en-US" dirty="0"/>
          </a:p>
        </p:txBody>
      </p:sp>
      <p:sp>
        <p:nvSpPr>
          <p:cNvPr id="9" name="Slide Image Placeholder 8"/>
          <p:cNvSpPr>
            <a:spLocks noGrp="1" noRot="1" noChangeAspect="1"/>
          </p:cNvSpPr>
          <p:nvPr>
            <p:ph type="sldImg" idx="2"/>
          </p:nvPr>
        </p:nvSpPr>
        <p:spPr>
          <a:xfrm>
            <a:off x="92075" y="746125"/>
            <a:ext cx="6626225" cy="372745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9445387"/>
            <a:ext cx="5879624" cy="387049"/>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11" name="Date Placeholder 10"/>
          <p:cNvSpPr>
            <a:spLocks noGrp="1"/>
          </p:cNvSpPr>
          <p:nvPr>
            <p:ph type="dt" idx="1"/>
          </p:nvPr>
        </p:nvSpPr>
        <p:spPr>
          <a:xfrm>
            <a:off x="3857636" y="0"/>
            <a:ext cx="2951163" cy="497126"/>
          </a:xfrm>
          <a:prstGeom prst="rect">
            <a:avLst/>
          </a:prstGeom>
        </p:spPr>
        <p:txBody>
          <a:bodyPr vert="horz" lIns="91440" tIns="45720" rIns="91440" bIns="45720" rtlCol="0"/>
          <a:lstStyle>
            <a:lvl1pPr algn="r">
              <a:defRPr sz="1200">
                <a:latin typeface="Segoe UI" pitchFamily="34" charset="0"/>
              </a:defRPr>
            </a:lvl1pPr>
          </a:lstStyle>
          <a:p>
            <a:fld id="{309979FF-A35A-490B-A5D1-89F3756513CB}" type="datetime1">
              <a:rPr lang="en-US" smtClean="0"/>
              <a:t>4/27/2016</a:t>
            </a:fld>
            <a:endParaRPr lang="en-US" dirty="0"/>
          </a:p>
        </p:txBody>
      </p:sp>
      <p:sp>
        <p:nvSpPr>
          <p:cNvPr id="12" name="Notes Placeholder 11"/>
          <p:cNvSpPr>
            <a:spLocks noGrp="1"/>
          </p:cNvSpPr>
          <p:nvPr>
            <p:ph type="body" sz="quarter" idx="3"/>
          </p:nvPr>
        </p:nvSpPr>
        <p:spPr>
          <a:xfrm>
            <a:off x="681038" y="4722694"/>
            <a:ext cx="5448300" cy="447413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868273" y="9443662"/>
            <a:ext cx="940526" cy="497126"/>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22783"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22783"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67C5DAB1-DFBE-471D-AA3E-AFE0DB331D83}" type="datetime1">
              <a:rPr lang="en-US" smtClean="0"/>
              <a:t>4/27/2016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a:t>
            </a:fld>
            <a:endParaRPr lang="en-US" dirty="0"/>
          </a:p>
        </p:txBody>
      </p:sp>
    </p:spTree>
    <p:extLst>
      <p:ext uri="{BB962C8B-B14F-4D97-AF65-F5344CB8AC3E}">
        <p14:creationId xmlns:p14="http://schemas.microsoft.com/office/powerpoint/2010/main" val="2574742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7"/>
          <p:cNvSpPr>
            <a:spLocks noGrp="1"/>
          </p:cNvSpPr>
          <p:nvPr>
            <p:ph type="dt" idx="1"/>
          </p:nvPr>
        </p:nvSpPr>
        <p:spPr>
          <a:xfrm>
            <a:off x="0" y="2"/>
            <a:ext cx="3055684" cy="519445"/>
          </a:xfrm>
        </p:spPr>
        <p:txBody>
          <a:bodyPr/>
          <a:lstStyle/>
          <a:p>
            <a:pPr algn="l"/>
            <a:fld id="{319260B4-5096-42B0-AAA2-FD5FF2A2872B}" type="datetime1">
              <a:rPr lang="en-US" sz="1000" smtClean="0">
                <a:solidFill>
                  <a:prstClr val="black"/>
                </a:solidFill>
                <a:cs typeface="Segoe UI" pitchFamily="34" charset="0"/>
              </a:rPr>
              <a:t>4/27/2016</a:t>
            </a:fld>
            <a:endParaRPr lang="en-US" sz="1000" dirty="0">
              <a:solidFill>
                <a:prstClr val="black"/>
              </a:solidFill>
              <a:ea typeface="Segoe UI" pitchFamily="34" charset="0"/>
              <a:cs typeface="Segoe UI" pitchFamily="34" charset="0"/>
            </a:endParaRPr>
          </a:p>
        </p:txBody>
      </p:sp>
      <p:sp>
        <p:nvSpPr>
          <p:cNvPr id="6" name="Rectangle 7"/>
          <p:cNvSpPr>
            <a:spLocks noGrp="1" noChangeArrowheads="1"/>
          </p:cNvSpPr>
          <p:nvPr>
            <p:ph type="sldNum" sz="quarter" idx="5"/>
          </p:nvPr>
        </p:nvSpPr>
        <p:spPr bwMode="auto">
          <a:xfrm>
            <a:off x="3994404" y="9874378"/>
            <a:ext cx="3055789" cy="519799"/>
          </a:xfrm>
          <a:prstGeom prst="rect">
            <a:avLst/>
          </a:prstGeom>
          <a:noFill/>
          <a:ln w="9525">
            <a:noFill/>
            <a:miter lim="800000"/>
            <a:headEnd/>
            <a:tailEnd/>
          </a:ln>
          <a:effectLst/>
        </p:spPr>
        <p:txBody>
          <a:bodyPr vert="horz" wrap="square" lIns="94188" tIns="47094" rIns="94188" bIns="47094" numCol="1" anchor="b" anchorCtr="0" compatLnSpc="1">
            <a:prstTxWarp prst="textNoShape">
              <a:avLst/>
            </a:prstTxWarp>
          </a:bodyPr>
          <a:lstStyle>
            <a:lvl1pPr algn="r">
              <a:defRPr sz="1000">
                <a:latin typeface="Segoe UI" pitchFamily="34" charset="0"/>
                <a:ea typeface="Segoe UI" pitchFamily="34" charset="0"/>
                <a:cs typeface="Segoe UI" pitchFamily="34" charset="0"/>
              </a:defRPr>
            </a:lvl1pPr>
          </a:lstStyle>
          <a:p>
            <a:pPr>
              <a:defRPr/>
            </a:pPr>
            <a:r>
              <a:rPr lang="en-US" dirty="0">
                <a:solidFill>
                  <a:prstClr val="black"/>
                </a:solidFill>
              </a:rPr>
              <a:t>Page </a:t>
            </a:r>
            <a:fld id="{EDC14EA9-1EFE-41E1-9A14-102AE98DBB77}" type="slidenum">
              <a:rPr lang="en-US" b="1" smtClean="0">
                <a:solidFill>
                  <a:prstClr val="black"/>
                </a:solidFill>
              </a:rPr>
              <a:pPr>
                <a:defRPr/>
              </a:pPr>
              <a:t>2</a:t>
            </a:fld>
            <a:endParaRPr lang="en-US" b="1" dirty="0">
              <a:solidFill>
                <a:prstClr val="black"/>
              </a:solidFill>
            </a:endParaRPr>
          </a:p>
        </p:txBody>
      </p:sp>
      <p:sp>
        <p:nvSpPr>
          <p:cNvPr id="4" name="Footer Placeholder 3"/>
          <p:cNvSpPr>
            <a:spLocks noGrp="1"/>
          </p:cNvSpPr>
          <p:nvPr>
            <p:ph type="ftr" sz="quarter" idx="10"/>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564093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B263312-38AA-4E1E-B2B5-0F8F122B24FE}"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4025338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4/27/2016 9:20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1725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4/27/2016 9:20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630950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4/27/2016 9:20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658923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Date Placeholder 3"/>
          <p:cNvSpPr>
            <a:spLocks noGrp="1"/>
          </p:cNvSpPr>
          <p:nvPr>
            <p:ph type="dt" idx="10"/>
          </p:nvPr>
        </p:nvSpPr>
        <p:spPr>
          <a:xfrm>
            <a:off x="3884613" y="0"/>
            <a:ext cx="2971800" cy="457200"/>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5C19671-7B2B-4386-A96D-520979DDE037}"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4/27/2016 9:20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2"/>
          </p:nvPr>
        </p:nvSpPr>
        <p:spPr>
          <a:xfrm>
            <a:off x="6172199" y="8685213"/>
            <a:ext cx="684213" cy="457200"/>
          </a:xfrm>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B263312-38AA-4E1E-B2B5-0F8F122B24FE}"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US" sz="1800" b="0" i="0" u="none" strike="noStrike" kern="0" cap="none" spc="0" normalizeH="0" baseline="0" noProof="0" dirty="0">
              <a:ln>
                <a:noFill/>
              </a:ln>
              <a:solidFill>
                <a:sysClr val="windowText" lastClr="000000"/>
              </a:solidFill>
              <a:effectLst/>
              <a:uLnTx/>
              <a:uFillTx/>
            </a:endParaRPr>
          </a:p>
        </p:txBody>
      </p:sp>
      <p:sp>
        <p:nvSpPr>
          <p:cNvPr id="6" name="Footer Placeholder 5"/>
          <p:cNvSpPr>
            <a:spLocks noGrp="1"/>
          </p:cNvSpPr>
          <p:nvPr>
            <p:ph type="ftr" sz="quarter" idx="13"/>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9" name="Header Placeholder 8"/>
          <p:cNvSpPr>
            <a:spLocks noGrp="1"/>
          </p:cNvSpPr>
          <p:nvPr>
            <p:ph type="hdr" sz="quarter" idx="14"/>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519856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B263312-38AA-4E1E-B2B5-0F8F122B24FE}"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824076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09979FF-A35A-490B-A5D1-89F3756513CB}" type="datetime1">
              <a:rPr lang="en-US" smtClean="0"/>
              <a:t>4/27/2016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9</a:t>
            </a:fld>
            <a:endParaRPr lang="en-US" dirty="0"/>
          </a:p>
        </p:txBody>
      </p:sp>
    </p:spTree>
    <p:extLst>
      <p:ext uri="{BB962C8B-B14F-4D97-AF65-F5344CB8AC3E}">
        <p14:creationId xmlns:p14="http://schemas.microsoft.com/office/powerpoint/2010/main" val="80969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125" y="758825"/>
            <a:ext cx="6738938" cy="379095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31396"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marL="0" marR="0" lvl="0" indent="0" defTabSz="931396"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1C3B5034-9210-4A4E-AFA0-638261FD8EBF}" type="datetime1">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4/27/2016</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65948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B1E8297-509B-4952-9B7B-70CE4A4CBF80}"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11</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6057800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5B1E8297-509B-4952-9B7B-70CE4A4CBF80}"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733991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4/27/2016 9:37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945021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0EC29EE-A8AD-4CE0-9C0B-116E0D4D7533}"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4/27/2016 9:37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674743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09979FF-A35A-490B-A5D1-89F3756513CB}" type="datetime1">
              <a:rPr lang="en-US" smtClean="0"/>
              <a:t>4/27/2016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15</a:t>
            </a:fld>
            <a:endParaRPr lang="en-US" dirty="0"/>
          </a:p>
        </p:txBody>
      </p:sp>
    </p:spTree>
    <p:extLst>
      <p:ext uri="{BB962C8B-B14F-4D97-AF65-F5344CB8AC3E}">
        <p14:creationId xmlns:p14="http://schemas.microsoft.com/office/powerpoint/2010/main" val="2932538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5CD663D-17F3-445F-A030-681CB4292051}"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87184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09979FF-A35A-490B-A5D1-89F3756513CB}" type="datetime1">
              <a:rPr lang="en-US" smtClean="0"/>
              <a:t>4/27/2016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17</a:t>
            </a:fld>
            <a:endParaRPr lang="en-US" dirty="0"/>
          </a:p>
        </p:txBody>
      </p:sp>
    </p:spTree>
    <p:extLst>
      <p:ext uri="{BB962C8B-B14F-4D97-AF65-F5344CB8AC3E}">
        <p14:creationId xmlns:p14="http://schemas.microsoft.com/office/powerpoint/2010/main" val="14173746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09979FF-A35A-490B-A5D1-89F3756513CB}" type="datetime1">
              <a:rPr lang="en-US" smtClean="0"/>
              <a:t>4/27/2016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18</a:t>
            </a:fld>
            <a:endParaRPr lang="en-US" dirty="0"/>
          </a:p>
        </p:txBody>
      </p:sp>
    </p:spTree>
    <p:extLst>
      <p:ext uri="{BB962C8B-B14F-4D97-AF65-F5344CB8AC3E}">
        <p14:creationId xmlns:p14="http://schemas.microsoft.com/office/powerpoint/2010/main" val="4117742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09979FF-A35A-490B-A5D1-89F3756513CB}" type="datetime1">
              <a:rPr lang="en-US" smtClean="0"/>
              <a:t>4/27/2016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19</a:t>
            </a:fld>
            <a:endParaRPr lang="en-US" dirty="0"/>
          </a:p>
        </p:txBody>
      </p:sp>
    </p:spTree>
    <p:extLst>
      <p:ext uri="{BB962C8B-B14F-4D97-AF65-F5344CB8AC3E}">
        <p14:creationId xmlns:p14="http://schemas.microsoft.com/office/powerpoint/2010/main" val="1399616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405006-39C0-45CB-A090-104C625ABA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0281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405006-39C0-45CB-A090-104C625ABA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1985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405006-39C0-45CB-A090-104C625ABA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9800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30B3C-C6FD-4FDE-8B25-4247B25A0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223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60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405006-39C0-45CB-A090-104C625ABA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11763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8405006-39C0-45CB-A090-104C625ABA2D}"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25</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732739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F55AD5-51A3-4B8A-ACC3-8AEA6A4F14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831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09979FF-A35A-490B-A5D1-89F3756513CB}" type="datetime1">
              <a:rPr lang="en-US" smtClean="0"/>
              <a:t>4/27/2016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27</a:t>
            </a:fld>
            <a:endParaRPr lang="en-US" dirty="0"/>
          </a:p>
        </p:txBody>
      </p:sp>
    </p:spTree>
    <p:extLst>
      <p:ext uri="{BB962C8B-B14F-4D97-AF65-F5344CB8AC3E}">
        <p14:creationId xmlns:p14="http://schemas.microsoft.com/office/powerpoint/2010/main" val="34934406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98F60075-38FE-442A-8B10-E957390E826A}" type="datetime1">
              <a:rPr lang="en-US" smtClean="0"/>
              <a:t>4/27/2016</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28</a:t>
            </a:fld>
            <a:endParaRPr lang="en-US" dirty="0"/>
          </a:p>
        </p:txBody>
      </p:sp>
    </p:spTree>
    <p:extLst>
      <p:ext uri="{BB962C8B-B14F-4D97-AF65-F5344CB8AC3E}">
        <p14:creationId xmlns:p14="http://schemas.microsoft.com/office/powerpoint/2010/main" val="14708319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1.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6.xm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8.xml"/><Relationship Id="rId4" Type="http://schemas.openxmlformats.org/officeDocument/2006/relationships/image" Target="../media/image24.pn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2" Type="http://schemas.openxmlformats.org/officeDocument/2006/relationships/slideMaster" Target="../slideMasters/slideMaster10.xml"/><Relationship Id="rId1" Type="http://schemas.openxmlformats.org/officeDocument/2006/relationships/themeOverride" Target="../theme/themeOverride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2.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Master" Target="../slideMasters/slideMaster1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3.xml"/></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Master" Target="../slideMasters/slideMaster1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3.jpg"/><Relationship Id="rId1" Type="http://schemas.openxmlformats.org/officeDocument/2006/relationships/slideMaster" Target="../slideMasters/slideMaster16.xml"/></Relationships>
</file>

<file path=ppt/slideLayouts/_rels/slideLayout29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44.jpg"/><Relationship Id="rId1" Type="http://schemas.openxmlformats.org/officeDocument/2006/relationships/slideMaster" Target="../slideMasters/slideMaster16.xml"/></Relationships>
</file>

<file path=ppt/slideLayouts/_rels/slideLayout30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5.jpg"/><Relationship Id="rId1" Type="http://schemas.openxmlformats.org/officeDocument/2006/relationships/slideMaster" Target="../slideMasters/slideMaster16.xml"/></Relationships>
</file>

<file path=ppt/slideLayouts/_rels/slideLayout30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6.jpg"/><Relationship Id="rId1" Type="http://schemas.openxmlformats.org/officeDocument/2006/relationships/slideMaster" Target="../slideMasters/slideMaster16.xml"/></Relationships>
</file>

<file path=ppt/slideLayouts/_rels/slideLayout30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7.jpg"/><Relationship Id="rId1" Type="http://schemas.openxmlformats.org/officeDocument/2006/relationships/slideMaster" Target="../slideMasters/slideMaster16.xml"/></Relationships>
</file>

<file path=ppt/slideLayouts/_rels/slideLayout30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8.jpg"/><Relationship Id="rId1" Type="http://schemas.openxmlformats.org/officeDocument/2006/relationships/slideMaster" Target="../slideMasters/slideMaster16.xml"/></Relationships>
</file>

<file path=ppt/slideLayouts/_rels/slideLayout30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9.jpg"/><Relationship Id="rId1" Type="http://schemas.openxmlformats.org/officeDocument/2006/relationships/slideMaster" Target="../slideMasters/slideMaster16.xml"/></Relationships>
</file>

<file path=ppt/slideLayouts/_rels/slideLayout30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50.jpg"/><Relationship Id="rId1" Type="http://schemas.openxmlformats.org/officeDocument/2006/relationships/slideMaster" Target="../slideMasters/slideMaster16.xml"/></Relationships>
</file>

<file path=ppt/slideLayouts/_rels/slideLayout30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51.jpg"/><Relationship Id="rId1" Type="http://schemas.openxmlformats.org/officeDocument/2006/relationships/slideMaster" Target="../slideMasters/slideMaster16.xml"/></Relationships>
</file>

<file path=ppt/slideLayouts/_rels/slideLayout30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52.jpg"/><Relationship Id="rId1" Type="http://schemas.openxmlformats.org/officeDocument/2006/relationships/slideMaster" Target="../slideMasters/slideMaster16.xml"/></Relationships>
</file>

<file path=ppt/slideLayouts/_rels/slideLayout30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3.jpg"/><Relationship Id="rId1" Type="http://schemas.openxmlformats.org/officeDocument/2006/relationships/slideMaster" Target="../slideMasters/slideMaster16.xml"/></Relationships>
</file>

<file path=ppt/slideLayouts/_rels/slideLayout30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4.jpg"/><Relationship Id="rId1" Type="http://schemas.openxmlformats.org/officeDocument/2006/relationships/slideMaster" Target="../slideMasters/slideMaster16.xml"/></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55.jpg"/><Relationship Id="rId1" Type="http://schemas.openxmlformats.org/officeDocument/2006/relationships/slideMaster" Target="../slideMasters/slideMaster16.xml"/></Relationships>
</file>

<file path=ppt/slideLayouts/_rels/slideLayout3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6.jpg"/><Relationship Id="rId1" Type="http://schemas.openxmlformats.org/officeDocument/2006/relationships/slideMaster" Target="../slideMasters/slideMaster16.xml"/></Relationships>
</file>

<file path=ppt/slideLayouts/_rels/slideLayout3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7.jpg"/><Relationship Id="rId1" Type="http://schemas.openxmlformats.org/officeDocument/2006/relationships/slideMaster" Target="../slideMasters/slideMaster16.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Master" Target="../slideMasters/slideMaster16.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16.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Master" Target="../slideMasters/slideMaster16.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Master" Target="../slideMasters/slideMaster16.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7.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7.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7.xml"/></Relationships>
</file>

<file path=ppt/slideLayouts/_rels/slideLayout3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7.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Soli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a:t>Headline here</a:t>
            </a:r>
          </a:p>
        </p:txBody>
      </p:sp>
      <p:sp>
        <p:nvSpPr>
          <p:cNvPr id="3"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Speaker Name</a:t>
            </a:r>
            <a:br>
              <a:rPr lang="en-US"/>
            </a:br>
            <a:r>
              <a:rPr lang="en-US"/>
              <a:t>Date</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3324" y="479775"/>
            <a:ext cx="1304123" cy="285764"/>
          </a:xfrm>
          <a:prstGeom prst="rect">
            <a:avLst/>
          </a:prstGeom>
        </p:spPr>
      </p:pic>
    </p:spTree>
    <p:extLst>
      <p:ext uri="{BB962C8B-B14F-4D97-AF65-F5344CB8AC3E}">
        <p14:creationId xmlns:p14="http://schemas.microsoft.com/office/powerpoint/2010/main" val="1531475136"/>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Red Tile Titl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436475" cy="6994525"/>
          </a:xfrm>
          <a:prstGeom prst="rect">
            <a:avLst/>
          </a:prstGeom>
        </p:spPr>
      </p:pic>
      <p:sp>
        <p:nvSpPr>
          <p:cNvPr id="2" name="Title 1"/>
          <p:cNvSpPr>
            <a:spLocks noGrp="1"/>
          </p:cNvSpPr>
          <p:nvPr>
            <p:ph type="ctrTitle" hasCustomPrompt="1"/>
          </p:nvPr>
        </p:nvSpPr>
        <p:spPr>
          <a:xfrm>
            <a:off x="274639" y="2142636"/>
            <a:ext cx="5303526" cy="1720381"/>
          </a:xfrm>
          <a:prstGeom prst="rect">
            <a:avLst/>
          </a:prstGeom>
        </p:spPr>
        <p:txBody>
          <a:bodyPr lIns="146304" tIns="91440" rIns="146304" bIns="91440"/>
          <a:lstStyle>
            <a:lvl1pPr algn="l">
              <a:defRPr sz="6000">
                <a:solidFill>
                  <a:schemeClr val="bg1"/>
                </a:solidFill>
              </a:defRPr>
            </a:lvl1pPr>
          </a:lstStyle>
          <a:p>
            <a:r>
              <a:rPr lang="en-US"/>
              <a:t>Lorem ipsum</a:t>
            </a:r>
            <a:br>
              <a:rPr lang="en-US"/>
            </a:br>
            <a:r>
              <a:rPr lang="en-US"/>
              <a:t>dolor amet</a:t>
            </a:r>
          </a:p>
        </p:txBody>
      </p:sp>
      <p:sp>
        <p:nvSpPr>
          <p:cNvPr id="3" name="Subtitle 2"/>
          <p:cNvSpPr>
            <a:spLocks noGrp="1"/>
          </p:cNvSpPr>
          <p:nvPr>
            <p:ph type="subTitle" idx="1" hasCustomPrompt="1"/>
          </p:nvPr>
        </p:nvSpPr>
        <p:spPr>
          <a:xfrm>
            <a:off x="274702" y="3954463"/>
            <a:ext cx="5303462" cy="1055382"/>
          </a:xfrm>
          <a:prstGeom prst="rect">
            <a:avLst/>
          </a:prstGeom>
        </p:spPr>
        <p:txBody>
          <a:bodyPr lIns="182880" tIns="146304" rIns="182880" bIns="146304"/>
          <a:lstStyle>
            <a:lvl1pPr marL="0" indent="0" algn="l">
              <a:lnSpc>
                <a:spcPct val="90000"/>
              </a:lnSpc>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Speaker Name</a:t>
            </a:r>
            <a:br>
              <a:rPr lang="en-US"/>
            </a:br>
            <a:r>
              <a:rPr lang="en-US"/>
              <a:t>Date</a:t>
            </a:r>
          </a:p>
        </p:txBody>
      </p:sp>
    </p:spTree>
    <p:extLst>
      <p:ext uri="{BB962C8B-B14F-4D97-AF65-F5344CB8AC3E}">
        <p14:creationId xmlns:p14="http://schemas.microsoft.com/office/powerpoint/2010/main" val="804088526"/>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8pt Title/24pt Text">
    <p:bg>
      <p:bgPr>
        <a:solidFill>
          <a:schemeClr val="accent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Microsoft Confidential</a:t>
            </a:r>
            <a:endParaRPr lang="en-US" dirty="0"/>
          </a:p>
        </p:txBody>
      </p:sp>
      <p:sp>
        <p:nvSpPr>
          <p:cNvPr id="4" name="Slide Number Placeholder 3"/>
          <p:cNvSpPr>
            <a:spLocks noGrp="1"/>
          </p:cNvSpPr>
          <p:nvPr>
            <p:ph type="sldNum" sz="quarter" idx="11"/>
          </p:nvPr>
        </p:nvSpPr>
        <p:spPr/>
        <p:txBody>
          <a:body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210174636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8pt Title/16pt Text - Blue">
    <p:bg>
      <p:bgPr>
        <a:solidFill>
          <a:schemeClr val="accent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25629312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8pt Title/16pt Text - Purple">
    <p:bg>
      <p:bgPr>
        <a:solidFill>
          <a:schemeClr val="accent3"/>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7899838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8pt Title/24pt Text - Orange">
    <p:bg>
      <p:bgPr>
        <a:solidFill>
          <a:schemeClr val="accent4"/>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171477041"/>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58pt Title/24pt Text - Orange">
    <p:bg>
      <p:bgPr>
        <a:solidFill>
          <a:schemeClr val="accent5"/>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2962188597"/>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8pt Title/24pt Text - Gray">
    <p:bg>
      <p:bgPr>
        <a:solidFill>
          <a:schemeClr val="accent6"/>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400692450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8pt Title/16p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64964"/>
            <a:ext cx="9143999" cy="3384866"/>
          </a:xfrm>
        </p:spPr>
        <p:txBody>
          <a:bodyPr lIns="146304" tIns="91440" rIns="146304" bIns="91440"/>
          <a:lstStyle>
            <a:lvl1pPr>
              <a:lnSpc>
                <a:spcPts val="6300"/>
              </a:lnSpc>
              <a:defRPr sz="5800" baseline="0">
                <a:solidFill>
                  <a:schemeClr val="accent1"/>
                </a:solidFill>
              </a:defRPr>
            </a:lvl1pPr>
          </a:lstStyle>
          <a:p>
            <a:r>
              <a:rPr lang="en-US"/>
              <a:t>Lorem ipsum dolor sit</a:t>
            </a:r>
            <a:br>
              <a:rPr lang="en-US"/>
            </a:br>
            <a:r>
              <a:rPr lang="en-US"/>
              <a:t>amet, consectetuer adipi</a:t>
            </a:r>
            <a:br>
              <a:rPr lang="en-US"/>
            </a:br>
            <a:r>
              <a:rPr lang="en-US"/>
              <a:t>scing elit aenean massa.</a:t>
            </a:r>
            <a:br>
              <a:rPr lang="en-US"/>
            </a:br>
            <a:r>
              <a:rPr lang="en-US"/>
              <a:t>Cum sociis natoque.</a:t>
            </a:r>
          </a:p>
        </p:txBody>
      </p:sp>
      <p:sp>
        <p:nvSpPr>
          <p:cNvPr id="3" name="Footer Placeholder 2"/>
          <p:cNvSpPr>
            <a:spLocks noGrp="1"/>
          </p:cNvSpPr>
          <p:nvPr>
            <p:ph type="ftr" sz="quarter" idx="10"/>
          </p:nvPr>
        </p:nvSpPr>
        <p:spPr/>
        <p:txBody>
          <a:bodyPr/>
          <a:lstStyle/>
          <a:p>
            <a:r>
              <a:rPr lang="en-US"/>
              <a:t>Microsoft Confidential</a:t>
            </a:r>
            <a:endParaRPr lang="en-US" dirty="0"/>
          </a:p>
        </p:txBody>
      </p:sp>
      <p:sp>
        <p:nvSpPr>
          <p:cNvPr id="4" name="Slide Number Placeholder 3"/>
          <p:cNvSpPr>
            <a:spLocks noGrp="1"/>
          </p:cNvSpPr>
          <p:nvPr>
            <p:ph type="sldNum" sz="quarter" idx="11"/>
          </p:nvPr>
        </p:nvSpPr>
        <p:spPr/>
        <p:txBody>
          <a:bodyPr/>
          <a:lstStyle/>
          <a:p>
            <a:fld id="{27258FFF-F925-446B-8502-81C933981705}" type="slidenum">
              <a:rPr lang="en-US" smtClean="0"/>
              <a:pPr/>
              <a:t>‹#›</a:t>
            </a:fld>
            <a:endParaRPr lang="en-US" dirty="0"/>
          </a:p>
        </p:txBody>
      </p:sp>
      <p:sp>
        <p:nvSpPr>
          <p:cNvPr id="7" name="Text Placeholder 6"/>
          <p:cNvSpPr>
            <a:spLocks noGrp="1"/>
          </p:cNvSpPr>
          <p:nvPr>
            <p:ph type="body" sz="quarter" idx="12" hasCustomPrompt="1"/>
          </p:nvPr>
        </p:nvSpPr>
        <p:spPr>
          <a:xfrm>
            <a:off x="274638" y="3954463"/>
            <a:ext cx="5486400" cy="2468562"/>
          </a:xfrm>
        </p:spPr>
        <p:txBody>
          <a:bodyPr/>
          <a:lstStyle>
            <a:lvl1pPr marL="0" indent="0">
              <a:lnSpc>
                <a:spcPts val="1800"/>
              </a:lnSpc>
              <a:spcBef>
                <a:spcPts val="1200"/>
              </a:spcBef>
              <a:buNone/>
              <a:defRPr sz="1600" baseline="0"/>
            </a:lvl1pPr>
            <a:lvl2pPr marL="0" indent="0">
              <a:lnSpc>
                <a:spcPts val="1800"/>
              </a:lnSpc>
              <a:spcBef>
                <a:spcPts val="1200"/>
              </a:spcBef>
              <a:buNone/>
              <a:defRPr sz="1600"/>
            </a:lvl2pPr>
            <a:lvl3pPr marL="0" indent="0">
              <a:lnSpc>
                <a:spcPts val="1800"/>
              </a:lnSpc>
              <a:spcBef>
                <a:spcPts val="1200"/>
              </a:spcBef>
              <a:buNone/>
              <a:defRPr sz="1600"/>
            </a:lvl3pPr>
            <a:lvl4pPr marL="0" indent="0">
              <a:lnSpc>
                <a:spcPts val="1800"/>
              </a:lnSpc>
              <a:spcBef>
                <a:spcPts val="1200"/>
              </a:spcBef>
              <a:buNone/>
              <a:defRPr sz="1600"/>
            </a:lvl4pPr>
            <a:lvl5pPr marL="0" indent="0">
              <a:lnSpc>
                <a:spcPts val="1800"/>
              </a:lnSpc>
              <a:spcBef>
                <a:spcPts val="1200"/>
              </a:spcBef>
              <a:buNone/>
              <a:defRPr sz="1600"/>
            </a:lvl5pPr>
          </a:lstStyle>
          <a:p>
            <a:pPr lvl="0"/>
            <a:r>
              <a:rPr lang="en-US"/>
              <a:t>Lorem ipsum dolor sit amet, consectetur adipiscing elit. Nunc et sagittis ligula, non laoreet urna. Aenean porttitor pulvinar lorem, eu accumsan purus mattis nec. Suspendisse eu justo tempus, volutpat velit ut, eleifend velit. </a:t>
            </a:r>
          </a:p>
          <a:p>
            <a:pPr lvl="0"/>
            <a:r>
              <a:rPr lang="en-US"/>
              <a:t>Cum sociis natoque penatibus et magnis dis parturient montes, nascetur ridiculus mus. Nullam tempus lorem justo, ac placerat neque molestie ut. </a:t>
            </a:r>
          </a:p>
        </p:txBody>
      </p:sp>
    </p:spTree>
    <p:extLst>
      <p:ext uri="{BB962C8B-B14F-4D97-AF65-F5344CB8AC3E}">
        <p14:creationId xmlns:p14="http://schemas.microsoft.com/office/powerpoint/2010/main" val="331113570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8pt Title/26pt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64964"/>
            <a:ext cx="9143999" cy="1097302"/>
          </a:xfrm>
        </p:spPr>
        <p:txBody>
          <a:bodyPr lIns="146304" tIns="91440" rIns="146304" bIns="91440"/>
          <a:lstStyle>
            <a:lvl1pPr>
              <a:lnSpc>
                <a:spcPts val="6300"/>
              </a:lnSpc>
              <a:defRPr sz="5800" baseline="0">
                <a:solidFill>
                  <a:schemeClr val="accent1"/>
                </a:solidFill>
              </a:defRPr>
            </a:lvl1pPr>
          </a:lstStyle>
          <a:p>
            <a:r>
              <a:rPr lang="en-US"/>
              <a:t>Lorem ipsum dolor sit.</a:t>
            </a:r>
          </a:p>
        </p:txBody>
      </p:sp>
      <p:sp>
        <p:nvSpPr>
          <p:cNvPr id="3" name="Footer Placeholder 2"/>
          <p:cNvSpPr>
            <a:spLocks noGrp="1"/>
          </p:cNvSpPr>
          <p:nvPr>
            <p:ph type="ftr" sz="quarter" idx="10"/>
          </p:nvPr>
        </p:nvSpPr>
        <p:spPr/>
        <p:txBody>
          <a:bodyPr/>
          <a:lstStyle/>
          <a:p>
            <a:r>
              <a:rPr lang="en-US"/>
              <a:t>Microsoft Confidential</a:t>
            </a:r>
            <a:endParaRPr lang="en-US" dirty="0"/>
          </a:p>
        </p:txBody>
      </p:sp>
      <p:sp>
        <p:nvSpPr>
          <p:cNvPr id="4" name="Slide Number Placeholder 3"/>
          <p:cNvSpPr>
            <a:spLocks noGrp="1"/>
          </p:cNvSpPr>
          <p:nvPr>
            <p:ph type="sldNum" sz="quarter" idx="11"/>
          </p:nvPr>
        </p:nvSpPr>
        <p:spPr/>
        <p:txBody>
          <a:bodyPr/>
          <a:lstStyle/>
          <a:p>
            <a:fld id="{27258FFF-F925-446B-8502-81C933981705}" type="slidenum">
              <a:rPr lang="en-US" smtClean="0"/>
              <a:pPr/>
              <a:t>‹#›</a:t>
            </a:fld>
            <a:endParaRPr lang="en-US" dirty="0"/>
          </a:p>
        </p:txBody>
      </p:sp>
      <p:sp>
        <p:nvSpPr>
          <p:cNvPr id="8" name="Text Placeholder 7"/>
          <p:cNvSpPr>
            <a:spLocks noGrp="1"/>
          </p:cNvSpPr>
          <p:nvPr>
            <p:ph type="body" sz="quarter" idx="13" hasCustomPrompt="1"/>
          </p:nvPr>
        </p:nvSpPr>
        <p:spPr>
          <a:xfrm>
            <a:off x="274638" y="2125663"/>
            <a:ext cx="9144000" cy="4082870"/>
          </a:xfrm>
        </p:spPr>
        <p:txBody>
          <a:bodyPr/>
          <a:lstStyle>
            <a:lvl1pPr marL="233363" indent="-233363">
              <a:spcBef>
                <a:spcPts val="1200"/>
              </a:spcBef>
              <a:defRPr sz="2600">
                <a:latin typeface="+mn-lt"/>
              </a:defRPr>
            </a:lvl1pPr>
            <a:lvl2pPr marL="690563" indent="-233363">
              <a:spcBef>
                <a:spcPts val="1200"/>
              </a:spcBef>
              <a:buSzPct val="100000"/>
              <a:buFont typeface="Segoe UI" pitchFamily="34" charset="0"/>
              <a:buChar char="‐"/>
              <a:defRPr/>
            </a:lvl2pPr>
            <a:lvl3pPr marL="1147763" indent="-233363">
              <a:spcBef>
                <a:spcPts val="1200"/>
              </a:spcBef>
              <a:buFont typeface="Wingdings" pitchFamily="2" charset="2"/>
              <a:buChar char="§"/>
              <a:defRPr/>
            </a:lvl3pPr>
            <a:lvl4pPr marL="1600200" indent="-342900">
              <a:spcBef>
                <a:spcPts val="1200"/>
              </a:spcBef>
              <a:buFont typeface="+mj-lt"/>
              <a:buAutoNum type="arabicPeriod"/>
              <a:defRPr/>
            </a:lvl4pPr>
            <a:lvl5pPr marL="1946275" indent="-342900">
              <a:spcBef>
                <a:spcPts val="1200"/>
              </a:spcBef>
              <a:buFont typeface="+mj-lt"/>
              <a:buAutoNum type="alphaLcParenR"/>
              <a:defRPr/>
            </a:lvl5pPr>
          </a:lstStyle>
          <a:p>
            <a:pPr lvl="0"/>
            <a:r>
              <a:rPr lang="en-US"/>
              <a:t>Lorem ipsum dolor sit amet, consectetur adipiscing </a:t>
            </a:r>
            <a:br>
              <a:rPr lang="en-US"/>
            </a:br>
            <a:r>
              <a:rPr lang="en-US"/>
              <a:t>elit. Nunc et sagittis ligula</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735476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3pt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64964"/>
            <a:ext cx="9143999" cy="1097302"/>
          </a:xfrm>
        </p:spPr>
        <p:txBody>
          <a:bodyPr lIns="146304" tIns="91440" rIns="146304" bIns="91440"/>
          <a:lstStyle>
            <a:lvl1pPr>
              <a:lnSpc>
                <a:spcPts val="6300"/>
              </a:lnSpc>
              <a:defRPr sz="5800" baseline="0">
                <a:solidFill>
                  <a:schemeClr val="accent1"/>
                </a:solidFill>
              </a:defRPr>
            </a:lvl1pPr>
          </a:lstStyle>
          <a:p>
            <a:r>
              <a:rPr lang="en-US"/>
              <a:t>Lorem ipsum dolor sit.</a:t>
            </a:r>
          </a:p>
        </p:txBody>
      </p:sp>
      <p:sp>
        <p:nvSpPr>
          <p:cNvPr id="3" name="Footer Placeholder 2"/>
          <p:cNvSpPr>
            <a:spLocks noGrp="1"/>
          </p:cNvSpPr>
          <p:nvPr>
            <p:ph type="ftr" sz="quarter" idx="10"/>
          </p:nvPr>
        </p:nvSpPr>
        <p:spPr/>
        <p:txBody>
          <a:bodyPr/>
          <a:lstStyle/>
          <a:p>
            <a:r>
              <a:rPr lang="en-US"/>
              <a:t>Microsoft Confidential</a:t>
            </a:r>
            <a:endParaRPr lang="en-US" dirty="0"/>
          </a:p>
        </p:txBody>
      </p:sp>
      <p:sp>
        <p:nvSpPr>
          <p:cNvPr id="4" name="Slide Number Placeholder 3"/>
          <p:cNvSpPr>
            <a:spLocks noGrp="1"/>
          </p:cNvSpPr>
          <p:nvPr>
            <p:ph type="sldNum" sz="quarter" idx="11"/>
          </p:nvPr>
        </p:nvSpPr>
        <p:spPr/>
        <p:txBody>
          <a:bodyPr/>
          <a:lstStyle/>
          <a:p>
            <a:fld id="{27258FFF-F925-446B-8502-81C933981705}" type="slidenum">
              <a:rPr lang="en-US" smtClean="0"/>
              <a:pPr/>
              <a:t>‹#›</a:t>
            </a:fld>
            <a:endParaRPr lang="en-US" dirty="0"/>
          </a:p>
        </p:txBody>
      </p:sp>
    </p:spTree>
    <p:extLst>
      <p:ext uri="{BB962C8B-B14F-4D97-AF65-F5344CB8AC3E}">
        <p14:creationId xmlns:p14="http://schemas.microsoft.com/office/powerpoint/2010/main" val="453926092"/>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6pt Header w/Subtext">
    <p:spTree>
      <p:nvGrpSpPr>
        <p:cNvPr id="1" name=""/>
        <p:cNvGrpSpPr/>
        <p:nvPr/>
      </p:nvGrpSpPr>
      <p:grpSpPr>
        <a:xfrm>
          <a:off x="0" y="0"/>
          <a:ext cx="0" cy="0"/>
          <a:chOff x="0" y="0"/>
          <a:chExt cx="0" cy="0"/>
        </a:xfrm>
      </p:grpSpPr>
      <p:sp>
        <p:nvSpPr>
          <p:cNvPr id="2" name="Footer Placeholder 1"/>
          <p:cNvSpPr>
            <a:spLocks noGrp="1"/>
          </p:cNvSpPr>
          <p:nvPr>
            <p:ph type="ftr" sz="quarter" idx="12"/>
          </p:nvPr>
        </p:nvSpPr>
        <p:spPr/>
        <p:txBody>
          <a:bodyPr/>
          <a:lstStyle/>
          <a:p>
            <a:r>
              <a:rPr lang="en-US"/>
              <a:t>Microsoft Confidential</a:t>
            </a:r>
            <a:endParaRPr lang="en-US" dirty="0"/>
          </a:p>
        </p:txBody>
      </p:sp>
      <p:sp>
        <p:nvSpPr>
          <p:cNvPr id="3" name="Slide Number Placeholder 2"/>
          <p:cNvSpPr>
            <a:spLocks noGrp="1"/>
          </p:cNvSpPr>
          <p:nvPr>
            <p:ph type="sldNum" sz="quarter" idx="13"/>
          </p:nvPr>
        </p:nvSpPr>
        <p:spPr/>
        <p:txBody>
          <a:bodyPr/>
          <a:lstStyle/>
          <a:p>
            <a:fld id="{27258FFF-F925-446B-8502-81C933981705}" type="slidenum">
              <a:rPr lang="en-US" smtClean="0"/>
              <a:pPr/>
              <a:t>‹#›</a:t>
            </a:fld>
            <a:endParaRPr lang="en-US" dirty="0"/>
          </a:p>
        </p:txBody>
      </p:sp>
      <p:sp>
        <p:nvSpPr>
          <p:cNvPr id="8" name="Text Placeholder 4"/>
          <p:cNvSpPr>
            <a:spLocks noGrp="1"/>
          </p:cNvSpPr>
          <p:nvPr>
            <p:ph type="body" sz="quarter" idx="11"/>
          </p:nvPr>
        </p:nvSpPr>
        <p:spPr>
          <a:xfrm>
            <a:off x="274639" y="355512"/>
            <a:ext cx="6400799" cy="629914"/>
          </a:xfrm>
        </p:spPr>
        <p:txBody>
          <a:bodyPr lIns="146304" tIns="109728" rIns="146304" bIns="109728" anchor="t" anchorCtr="0"/>
          <a:lstStyle>
            <a:lvl1pPr marL="0" indent="0">
              <a:lnSpc>
                <a:spcPts val="3600"/>
              </a:lnSpc>
              <a:buFontTx/>
              <a:buNone/>
              <a:defRPr sz="3600">
                <a:solidFill>
                  <a:schemeClr val="tx2"/>
                </a:solidFill>
                <a:latin typeface="+mj-lt"/>
              </a:defRPr>
            </a:lvl1pPr>
            <a:lvl2pPr marL="342867" indent="0">
              <a:buFontTx/>
              <a:buNone/>
              <a:defRPr sz="3600">
                <a:latin typeface="Segoe Pro Light"/>
              </a:defRPr>
            </a:lvl2pPr>
            <a:lvl3pPr marL="571444" indent="0">
              <a:buFontTx/>
              <a:buNone/>
              <a:defRPr sz="3600">
                <a:latin typeface="Segoe Pro Light"/>
              </a:defRPr>
            </a:lvl3pPr>
            <a:lvl4pPr marL="800021" indent="0">
              <a:buFontTx/>
              <a:buNone/>
              <a:defRPr sz="3600">
                <a:latin typeface="Segoe Pro Light"/>
              </a:defRPr>
            </a:lvl4pPr>
            <a:lvl5pPr marL="1028598" indent="0">
              <a:buFontTx/>
              <a:buNone/>
              <a:defRPr sz="3600">
                <a:latin typeface="Segoe Pro Light"/>
              </a:defRPr>
            </a:lvl5pPr>
          </a:lstStyle>
          <a:p>
            <a:pPr lvl="0"/>
            <a:r>
              <a:rPr lang="en-US"/>
              <a:t>Click to edit Master text styles</a:t>
            </a:r>
          </a:p>
        </p:txBody>
      </p:sp>
      <p:sp>
        <p:nvSpPr>
          <p:cNvPr id="11" name="Text Placeholder 10"/>
          <p:cNvSpPr>
            <a:spLocks noGrp="1"/>
          </p:cNvSpPr>
          <p:nvPr>
            <p:ph type="body" sz="quarter" idx="14"/>
          </p:nvPr>
        </p:nvSpPr>
        <p:spPr>
          <a:xfrm>
            <a:off x="274638" y="2125663"/>
            <a:ext cx="3200429" cy="2743200"/>
          </a:xfrm>
        </p:spPr>
        <p:txBody>
          <a:bodyPr/>
          <a:lstStyle>
            <a:lvl1pPr marL="0" indent="0">
              <a:lnSpc>
                <a:spcPct val="100000"/>
              </a:lnSpc>
              <a:spcBef>
                <a:spcPts val="0"/>
              </a:spcBef>
              <a:spcAft>
                <a:spcPts val="3000"/>
              </a:spcAft>
              <a:buNone/>
              <a:defRPr sz="1800">
                <a:latin typeface="+mn-lt"/>
              </a:defRPr>
            </a:lvl1pPr>
            <a:lvl2pPr marL="3175" indent="0">
              <a:lnSpc>
                <a:spcPts val="1450"/>
              </a:lnSpc>
              <a:spcBef>
                <a:spcPts val="0"/>
              </a:spcBef>
              <a:spcAft>
                <a:spcPts val="1200"/>
              </a:spcAft>
              <a:buNone/>
              <a:defRPr sz="1300" b="1"/>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8372225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0pt Header &amp; 24pt Title Box">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436475" cy="6994525"/>
          </a:xfrm>
        </p:spPr>
        <p:txBody>
          <a:bodyPr/>
          <a:lstStyle>
            <a:lvl1pPr marL="0" indent="0">
              <a:buNone/>
              <a:defRPr>
                <a:solidFill>
                  <a:srgbClr val="505050"/>
                </a:solidFill>
              </a:defRPr>
            </a:lvl1pPr>
          </a:lstStyle>
          <a:p>
            <a:r>
              <a:rPr lang="en-US" dirty="0"/>
              <a:t>Click icon to add picture</a:t>
            </a:r>
          </a:p>
        </p:txBody>
      </p:sp>
      <p:sp>
        <p:nvSpPr>
          <p:cNvPr id="2" name="Footer Placeholder 1"/>
          <p:cNvSpPr>
            <a:spLocks noGrp="1"/>
          </p:cNvSpPr>
          <p:nvPr>
            <p:ph type="ftr" sz="quarter" idx="12"/>
          </p:nvPr>
        </p:nvSpPr>
        <p:spPr/>
        <p:txBody>
          <a:bodyPr/>
          <a:lstStyle/>
          <a:p>
            <a:r>
              <a:rPr lang="en-US"/>
              <a:t>Microsoft Confidential</a:t>
            </a:r>
            <a:endParaRPr lang="en-US" dirty="0"/>
          </a:p>
        </p:txBody>
      </p:sp>
      <p:sp>
        <p:nvSpPr>
          <p:cNvPr id="5" name="Slide Number Placeholder 4"/>
          <p:cNvSpPr>
            <a:spLocks noGrp="1"/>
          </p:cNvSpPr>
          <p:nvPr>
            <p:ph type="sldNum" sz="quarter" idx="13"/>
          </p:nvPr>
        </p:nvSpPr>
        <p:spPr/>
        <p:txBody>
          <a:bodyPr/>
          <a:lstStyle/>
          <a:p>
            <a:fld id="{27258FFF-F925-446B-8502-81C933981705}" type="slidenum">
              <a:rPr lang="en-US" smtClean="0"/>
              <a:pPr/>
              <a:t>‹#›</a:t>
            </a:fld>
            <a:endParaRPr lang="en-US" dirty="0"/>
          </a:p>
        </p:txBody>
      </p:sp>
      <p:sp>
        <p:nvSpPr>
          <p:cNvPr id="9" name="Text Placeholder 8"/>
          <p:cNvSpPr>
            <a:spLocks noGrp="1"/>
          </p:cNvSpPr>
          <p:nvPr>
            <p:ph type="body" sz="quarter" idx="14"/>
          </p:nvPr>
        </p:nvSpPr>
        <p:spPr>
          <a:xfrm>
            <a:off x="274638" y="1242535"/>
            <a:ext cx="5029200" cy="5029200"/>
          </a:xfrm>
        </p:spPr>
        <p:txBody>
          <a:bodyPr lIns="146304" tIns="91440" rIns="146304" bIns="91440"/>
          <a:lstStyle>
            <a:lvl1pPr marL="0" indent="0">
              <a:lnSpc>
                <a:spcPts val="2900"/>
              </a:lnSpc>
              <a:spcBef>
                <a:spcPts val="0"/>
              </a:spcBef>
              <a:spcAft>
                <a:spcPts val="2400"/>
              </a:spcAft>
              <a:buNone/>
              <a:defRPr lang="en-US" sz="2400" kern="1200" spc="0" baseline="0">
                <a:solidFill>
                  <a:schemeClr val="bg1"/>
                </a:solidFill>
                <a:latin typeface="+mj-lt"/>
                <a:ea typeface="+mn-ea"/>
                <a:cs typeface="+mn-cs"/>
              </a:defRPr>
            </a:lvl1pPr>
            <a:lvl2pPr marL="342900" indent="0">
              <a:buNone/>
              <a:defRPr/>
            </a:lvl2pPr>
            <a:lvl3pPr marL="571500" indent="0">
              <a:buNone/>
              <a:defRPr/>
            </a:lvl3pPr>
            <a:lvl4pPr marL="800100" indent="0">
              <a:buNone/>
              <a:defRPr/>
            </a:lvl4pPr>
            <a:lvl5pPr marL="1028700" indent="0">
              <a:buNone/>
              <a:defRPr/>
            </a:lvl5pPr>
          </a:lstStyle>
          <a:p>
            <a:pPr marL="0" marR="0" lvl="0"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a:t>Click to edit Master text styles</a:t>
            </a:r>
          </a:p>
          <a:p>
            <a:pPr marL="0" marR="0" lvl="1"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a:t>Second level</a:t>
            </a:r>
          </a:p>
          <a:p>
            <a:pPr marL="0" marR="0" lvl="2"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a:t>Third level</a:t>
            </a:r>
          </a:p>
          <a:p>
            <a:pPr marL="0" marR="0" lvl="3"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a:t>Fourth level</a:t>
            </a:r>
          </a:p>
          <a:p>
            <a:pPr marL="0" marR="0" lvl="4"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a:t>Fifth level</a:t>
            </a:r>
          </a:p>
        </p:txBody>
      </p:sp>
    </p:spTree>
    <p:extLst>
      <p:ext uri="{BB962C8B-B14F-4D97-AF65-F5344CB8AC3E}">
        <p14:creationId xmlns:p14="http://schemas.microsoft.com/office/powerpoint/2010/main" val="3958903668"/>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4pt Title">
    <p:spTree>
      <p:nvGrpSpPr>
        <p:cNvPr id="1" name=""/>
        <p:cNvGrpSpPr/>
        <p:nvPr/>
      </p:nvGrpSpPr>
      <p:grpSpPr>
        <a:xfrm>
          <a:off x="0" y="0"/>
          <a:ext cx="0" cy="0"/>
          <a:chOff x="0" y="0"/>
          <a:chExt cx="0" cy="0"/>
        </a:xfrm>
      </p:grpSpPr>
      <p:sp>
        <p:nvSpPr>
          <p:cNvPr id="2" name="Footer Placeholder 1"/>
          <p:cNvSpPr>
            <a:spLocks noGrp="1"/>
          </p:cNvSpPr>
          <p:nvPr>
            <p:ph type="ftr" sz="quarter" idx="12"/>
          </p:nvPr>
        </p:nvSpPr>
        <p:spPr/>
        <p:txBody>
          <a:bodyPr/>
          <a:lstStyle/>
          <a:p>
            <a:r>
              <a:rPr lang="en-US"/>
              <a:t>Microsoft Confidential</a:t>
            </a:r>
            <a:endParaRPr lang="en-US" dirty="0"/>
          </a:p>
        </p:txBody>
      </p:sp>
      <p:sp>
        <p:nvSpPr>
          <p:cNvPr id="3" name="Slide Number Placeholder 2"/>
          <p:cNvSpPr>
            <a:spLocks noGrp="1"/>
          </p:cNvSpPr>
          <p:nvPr>
            <p:ph type="sldNum" sz="quarter" idx="13"/>
          </p:nvPr>
        </p:nvSpPr>
        <p:spPr/>
        <p:txBody>
          <a:bodyPr/>
          <a:lstStyle/>
          <a:p>
            <a:fld id="{27258FFF-F925-446B-8502-81C933981705}" type="slidenum">
              <a:rPr lang="en-US" smtClean="0"/>
              <a:pPr/>
              <a:t>‹#›</a:t>
            </a:fld>
            <a:endParaRPr lang="en-US" dirty="0"/>
          </a:p>
        </p:txBody>
      </p:sp>
      <p:sp>
        <p:nvSpPr>
          <p:cNvPr id="9" name="Text Placeholder 4"/>
          <p:cNvSpPr>
            <a:spLocks noGrp="1"/>
          </p:cNvSpPr>
          <p:nvPr>
            <p:ph type="body" sz="quarter" idx="10"/>
          </p:nvPr>
        </p:nvSpPr>
        <p:spPr>
          <a:xfrm>
            <a:off x="274818" y="375657"/>
            <a:ext cx="6400614" cy="457195"/>
          </a:xfrm>
        </p:spPr>
        <p:txBody>
          <a:bodyPr lIns="182880" tIns="146304" rIns="182880" bIns="146304" anchor="ctr" anchorCtr="0"/>
          <a:lstStyle>
            <a:lvl1pPr marL="0" indent="0">
              <a:lnSpc>
                <a:spcPts val="2800"/>
              </a:lnSpc>
              <a:spcBef>
                <a:spcPts val="0"/>
              </a:spcBef>
              <a:buFontTx/>
              <a:buNone/>
              <a:defRPr sz="2400">
                <a:solidFill>
                  <a:schemeClr val="tx2"/>
                </a:solidFill>
                <a:latin typeface="+mj-lt"/>
              </a:defRPr>
            </a:lvl1pPr>
            <a:lvl2pPr marL="342867" indent="0">
              <a:buFontTx/>
              <a:buNone/>
              <a:defRPr sz="2400">
                <a:latin typeface="Segoe Pro Light"/>
              </a:defRPr>
            </a:lvl2pPr>
            <a:lvl3pPr marL="571444" indent="0">
              <a:buFontTx/>
              <a:buNone/>
              <a:defRPr sz="2400">
                <a:latin typeface="Segoe Pro Light"/>
              </a:defRPr>
            </a:lvl3pPr>
            <a:lvl4pPr marL="800021" indent="0">
              <a:buFontTx/>
              <a:buNone/>
              <a:defRPr sz="2400">
                <a:latin typeface="Segoe Pro Light"/>
              </a:defRPr>
            </a:lvl4pPr>
            <a:lvl5pPr marL="1028598" indent="0">
              <a:buFontTx/>
              <a:buNone/>
              <a:defRPr sz="2400">
                <a:latin typeface="Segoe Pro Light"/>
              </a:defRPr>
            </a:lvl5pPr>
          </a:lstStyle>
          <a:p>
            <a:pPr lvl="0"/>
            <a:r>
              <a:rPr lang="en-US"/>
              <a:t>Click to edit Master text styles</a:t>
            </a:r>
          </a:p>
        </p:txBody>
      </p:sp>
    </p:spTree>
    <p:extLst>
      <p:ext uri="{BB962C8B-B14F-4D97-AF65-F5344CB8AC3E}">
        <p14:creationId xmlns:p14="http://schemas.microsoft.com/office/powerpoint/2010/main" val="707358139"/>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a:t>Microsoft Confidential</a:t>
            </a:r>
            <a:endParaRPr lang="en-US" dirty="0"/>
          </a:p>
        </p:txBody>
      </p:sp>
      <p:sp>
        <p:nvSpPr>
          <p:cNvPr id="3" name="Slide Number Placeholder 2"/>
          <p:cNvSpPr>
            <a:spLocks noGrp="1"/>
          </p:cNvSpPr>
          <p:nvPr>
            <p:ph type="sldNum" sz="quarter" idx="11"/>
          </p:nvPr>
        </p:nvSpPr>
        <p:spPr/>
        <p:txBody>
          <a:bodyPr/>
          <a:lstStyle/>
          <a:p>
            <a:fld id="{27258FFF-F925-446B-8502-81C933981705}" type="slidenum">
              <a:rPr lang="en-US" smtClean="0"/>
              <a:pPr/>
              <a:t>‹#›</a:t>
            </a:fld>
            <a:endParaRPr lang="en-US" dirty="0"/>
          </a:p>
        </p:txBody>
      </p:sp>
    </p:spTree>
    <p:extLst>
      <p:ext uri="{BB962C8B-B14F-4D97-AF65-F5344CB8AC3E}">
        <p14:creationId xmlns:p14="http://schemas.microsoft.com/office/powerpoint/2010/main" val="218952680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y Background &amp; Tiles">
    <p:bg>
      <p:bgPr>
        <a:solidFill>
          <a:srgbClr val="505050"/>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3" name="Slide Number Placeholder 2"/>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grpSp>
        <p:nvGrpSpPr>
          <p:cNvPr id="13" name="Group 12"/>
          <p:cNvGrpSpPr/>
          <p:nvPr userDrawn="1"/>
        </p:nvGrpSpPr>
        <p:grpSpPr>
          <a:xfrm>
            <a:off x="278608" y="296863"/>
            <a:ext cx="11887200" cy="6247693"/>
            <a:chOff x="274638" y="297107"/>
            <a:chExt cx="11887200" cy="6247693"/>
          </a:xfrm>
        </p:grpSpPr>
        <p:pic>
          <p:nvPicPr>
            <p:cNvPr id="4" name="Picture 3" descr="NewGridTile_8x8.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74638" y="298483"/>
              <a:ext cx="3657356" cy="3657356"/>
            </a:xfrm>
            <a:prstGeom prst="rect">
              <a:avLst/>
            </a:prstGeom>
          </p:spPr>
        </p:pic>
        <p:pic>
          <p:nvPicPr>
            <p:cNvPr id="5" name="Picture 4" descr="NewGridTile_8x8.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589838" y="298727"/>
              <a:ext cx="3657356" cy="3657356"/>
            </a:xfrm>
            <a:prstGeom prst="rect">
              <a:avLst/>
            </a:prstGeom>
          </p:spPr>
        </p:pic>
        <p:pic>
          <p:nvPicPr>
            <p:cNvPr id="6" name="Picture 5" descr="NewGridTile_8x8.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932482" y="298483"/>
              <a:ext cx="3657356" cy="3657356"/>
            </a:xfrm>
            <a:prstGeom prst="rect">
              <a:avLst/>
            </a:prstGeom>
          </p:spPr>
        </p:pic>
        <p:pic>
          <p:nvPicPr>
            <p:cNvPr id="7" name="Picture 6" descr="NewGridTile_8x8.pn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74882" y="3954584"/>
              <a:ext cx="3657356" cy="2583015"/>
            </a:xfrm>
            <a:prstGeom prst="rect">
              <a:avLst/>
            </a:prstGeom>
          </p:spPr>
        </p:pic>
        <p:pic>
          <p:nvPicPr>
            <p:cNvPr id="8" name="Picture 7" descr="NewGridTile_8x8.png"/>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7589838" y="3954707"/>
              <a:ext cx="3657356" cy="2590093"/>
            </a:xfrm>
            <a:prstGeom prst="rect">
              <a:avLst/>
            </a:prstGeom>
          </p:spPr>
        </p:pic>
        <p:pic>
          <p:nvPicPr>
            <p:cNvPr id="9" name="Picture 8" descr="NewGridTile_8x8.png"/>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3932482" y="3954463"/>
              <a:ext cx="3657356" cy="2590337"/>
            </a:xfrm>
            <a:prstGeom prst="rect">
              <a:avLst/>
            </a:prstGeom>
          </p:spPr>
        </p:pic>
        <p:pic>
          <p:nvPicPr>
            <p:cNvPr id="11" name="Picture 10" descr="NewGridTile_8x8.png"/>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11247438" y="297107"/>
              <a:ext cx="914400" cy="3657356"/>
            </a:xfrm>
            <a:prstGeom prst="rect">
              <a:avLst/>
            </a:prstGeom>
          </p:spPr>
        </p:pic>
        <p:pic>
          <p:nvPicPr>
            <p:cNvPr id="12" name="Picture 11" descr="NewGridTile_8x8.png"/>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1247438" y="3952515"/>
              <a:ext cx="914400" cy="2590093"/>
            </a:xfrm>
            <a:prstGeom prst="rect">
              <a:avLst/>
            </a:prstGeom>
          </p:spPr>
        </p:pic>
      </p:grpSp>
      <p:sp>
        <p:nvSpPr>
          <p:cNvPr id="14" name="Text Placeholder 4"/>
          <p:cNvSpPr>
            <a:spLocks noGrp="1"/>
          </p:cNvSpPr>
          <p:nvPr>
            <p:ph type="body" sz="quarter" idx="13"/>
          </p:nvPr>
        </p:nvSpPr>
        <p:spPr>
          <a:xfrm>
            <a:off x="274638" y="2122379"/>
            <a:ext cx="11887200" cy="1828800"/>
          </a:xfrm>
        </p:spPr>
        <p:txBody>
          <a:bodyPr lIns="146304" tIns="91440" rIns="146304" bIns="91440"/>
          <a:lstStyle>
            <a:lvl1pPr marL="0" indent="0">
              <a:lnSpc>
                <a:spcPct val="90000"/>
              </a:lnSpc>
              <a:buFontTx/>
              <a:buNone/>
              <a:defRPr sz="8800" b="0">
                <a:solidFill>
                  <a:schemeClr val="bg1"/>
                </a:solidFill>
                <a:latin typeface="+mj-lt"/>
              </a:defRPr>
            </a:lvl1pPr>
            <a:lvl2pPr marL="342867" indent="0">
              <a:buFontTx/>
              <a:buNone/>
              <a:defRPr sz="3600">
                <a:latin typeface="Segoe Pro Light"/>
              </a:defRPr>
            </a:lvl2pPr>
            <a:lvl3pPr marL="571444" indent="0">
              <a:buFontTx/>
              <a:buNone/>
              <a:defRPr sz="3600">
                <a:latin typeface="Segoe Pro Light"/>
              </a:defRPr>
            </a:lvl3pPr>
            <a:lvl4pPr marL="800021" indent="0">
              <a:buFontTx/>
              <a:buNone/>
              <a:defRPr sz="3600">
                <a:latin typeface="Segoe Pro Light"/>
              </a:defRPr>
            </a:lvl4pPr>
            <a:lvl5pPr marL="1028598" indent="0">
              <a:buFontTx/>
              <a:buNone/>
              <a:defRPr sz="3600">
                <a:latin typeface="Segoe Pro Light"/>
              </a:defRPr>
            </a:lvl5pPr>
          </a:lstStyle>
          <a:p>
            <a:pPr lvl="0"/>
            <a:r>
              <a:rPr lang="en-US"/>
              <a:t>Click to edit Master text styles</a:t>
            </a:r>
          </a:p>
        </p:txBody>
      </p:sp>
    </p:spTree>
    <p:extLst>
      <p:ext uri="{BB962C8B-B14F-4D97-AF65-F5344CB8AC3E}">
        <p14:creationId xmlns:p14="http://schemas.microsoft.com/office/powerpoint/2010/main" val="511434188"/>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4pt Text- Gray Background">
    <p:bg>
      <p:bgPr>
        <a:solidFill>
          <a:srgbClr val="505050"/>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3" name="Slide Number Placeholder 2"/>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4" name="Text Placeholder 4"/>
          <p:cNvSpPr>
            <a:spLocks noGrp="1"/>
          </p:cNvSpPr>
          <p:nvPr>
            <p:ph type="body" sz="quarter" idx="13"/>
          </p:nvPr>
        </p:nvSpPr>
        <p:spPr>
          <a:xfrm>
            <a:off x="274638" y="296863"/>
            <a:ext cx="11887200" cy="1828800"/>
          </a:xfrm>
        </p:spPr>
        <p:txBody>
          <a:bodyPr lIns="146304" tIns="91440" rIns="146304" bIns="91440"/>
          <a:lstStyle>
            <a:lvl1pPr marL="0" indent="0">
              <a:lnSpc>
                <a:spcPct val="90000"/>
              </a:lnSpc>
              <a:buFontTx/>
              <a:buNone/>
              <a:defRPr sz="5400">
                <a:solidFill>
                  <a:schemeClr val="bg1"/>
                </a:solidFill>
                <a:latin typeface="+mj-lt"/>
              </a:defRPr>
            </a:lvl1pPr>
            <a:lvl2pPr marL="342867" indent="0">
              <a:buFontTx/>
              <a:buNone/>
              <a:defRPr sz="3600">
                <a:latin typeface="Segoe Pro Light"/>
              </a:defRPr>
            </a:lvl2pPr>
            <a:lvl3pPr marL="571444" indent="0">
              <a:buFontTx/>
              <a:buNone/>
              <a:defRPr sz="3600">
                <a:latin typeface="Segoe Pro Light"/>
              </a:defRPr>
            </a:lvl3pPr>
            <a:lvl4pPr marL="800021" indent="0">
              <a:buFontTx/>
              <a:buNone/>
              <a:defRPr sz="3600">
                <a:latin typeface="Segoe Pro Light"/>
              </a:defRPr>
            </a:lvl4pPr>
            <a:lvl5pPr marL="1028598" indent="0">
              <a:buFontTx/>
              <a:buNone/>
              <a:defRPr sz="3600">
                <a:latin typeface="Segoe Pro Light"/>
              </a:defRPr>
            </a:lvl5pPr>
          </a:lstStyle>
          <a:p>
            <a:pPr lvl="0"/>
            <a:r>
              <a:rPr lang="en-US"/>
              <a:t>Click to edit Master text styles</a:t>
            </a:r>
          </a:p>
        </p:txBody>
      </p:sp>
    </p:spTree>
    <p:extLst>
      <p:ext uri="{BB962C8B-B14F-4D97-AF65-F5344CB8AC3E}">
        <p14:creationId xmlns:p14="http://schemas.microsoft.com/office/powerpoint/2010/main" val="511434188"/>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 Black Background">
    <p:bg>
      <p:bgPr>
        <a:solidFill>
          <a:schemeClr val="tx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3" name="Slide Number Placeholder 2"/>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Tree>
    <p:extLst>
      <p:ext uri="{BB962C8B-B14F-4D97-AF65-F5344CB8AC3E}">
        <p14:creationId xmlns:p14="http://schemas.microsoft.com/office/powerpoint/2010/main" val="3587067009"/>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Slide Soli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4638" y="2674311"/>
            <a:ext cx="11228387" cy="1737340"/>
          </a:xfrm>
        </p:spPr>
        <p:txBody>
          <a:bodyPr anchor="ctr"/>
          <a:lstStyle>
            <a:lvl1pPr>
              <a:defRPr sz="6000">
                <a:solidFill>
                  <a:schemeClr val="tx2"/>
                </a:solidFill>
              </a:defRPr>
            </a:lvl1pPr>
          </a:lstStyle>
          <a:p>
            <a:r>
              <a:rPr lang="en-US"/>
              <a:t>Thank you</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0440" y="492475"/>
            <a:ext cx="1250445" cy="266701"/>
          </a:xfrm>
          <a:prstGeom prst="rect">
            <a:avLst/>
          </a:prstGeom>
        </p:spPr>
      </p:pic>
    </p:spTree>
    <p:extLst>
      <p:ext uri="{BB962C8B-B14F-4D97-AF65-F5344CB8AC3E}">
        <p14:creationId xmlns:p14="http://schemas.microsoft.com/office/powerpoint/2010/main" val="2085839482"/>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565227545"/>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3"/>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350828970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3"/>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207065569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5" name="TextBox 4"/>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79221845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5" name="TextBox 4"/>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112788324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365575533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228683727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99384896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337074623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Box 2"/>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133485852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0266876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69989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2014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
        <p:nvSpPr>
          <p:cNvPr id="4" name="TextBox 3"/>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868984804"/>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98580" y="2151537"/>
            <a:ext cx="10445796" cy="1017048"/>
          </a:xfrm>
        </p:spPr>
        <p:txBody>
          <a:bodyPr anchor="b" anchorCtr="0"/>
          <a:lstStyle>
            <a:lvl1pPr>
              <a:defRPr sz="7341" spc="-153" baseline="0">
                <a:gradFill>
                  <a:gsLst>
                    <a:gs pos="1250">
                      <a:schemeClr val="bg1"/>
                    </a:gs>
                    <a:gs pos="100000">
                      <a:schemeClr val="bg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998580" y="3494024"/>
            <a:ext cx="10445796" cy="508524"/>
          </a:xfrm>
        </p:spPr>
        <p:txBody>
          <a:bodyPr>
            <a:noAutofit/>
          </a:bodyPr>
          <a:lstStyle>
            <a:lvl1pPr marL="0" indent="0">
              <a:spcBef>
                <a:spcPts val="0"/>
              </a:spcBef>
              <a:buNone/>
              <a:defRPr spc="-71" baseline="0">
                <a:gradFill>
                  <a:gsLst>
                    <a:gs pos="0">
                      <a:schemeClr val="bg1"/>
                    </a:gs>
                    <a:gs pos="100000">
                      <a:schemeClr val="bg1"/>
                    </a:gs>
                  </a:gsLst>
                  <a:lin ang="5400000" scaled="0"/>
                </a:gradFill>
                <a:latin typeface="+mj-lt"/>
              </a:defRPr>
            </a:lvl1pPr>
          </a:lstStyle>
          <a:p>
            <a:pPr lvl="0"/>
            <a:r>
              <a:rPr lang="en-US" dirty="0"/>
              <a:t>Speaker Title</a:t>
            </a:r>
          </a:p>
        </p:txBody>
      </p:sp>
      <p:sp>
        <p:nvSpPr>
          <p:cNvPr id="3" name="TextBox 2"/>
          <p:cNvSpPr txBox="1"/>
          <p:nvPr userDrawn="1"/>
        </p:nvSpPr>
        <p:spPr>
          <a:xfrm>
            <a:off x="5420634" y="6701996"/>
            <a:ext cx="1770929" cy="224114"/>
          </a:xfrm>
          <a:prstGeom prst="rect">
            <a:avLst/>
          </a:prstGeom>
          <a:noFill/>
        </p:spPr>
        <p:txBody>
          <a:bodyPr wrap="none" lIns="0" tIns="0" rIns="0" bIns="0" rtlCol="0">
            <a:spAutoFit/>
          </a:bodyPr>
          <a:lstStyle/>
          <a:p>
            <a:pPr defTabSz="932380"/>
            <a:r>
              <a:rPr lang="en-US" sz="1428" b="1" spc="-71" dirty="0">
                <a:solidFill>
                  <a:srgbClr val="FFFFFF"/>
                </a:solidFill>
              </a:rPr>
              <a:t>Microsoft Confidential</a:t>
            </a:r>
          </a:p>
        </p:txBody>
      </p:sp>
    </p:spTree>
    <p:extLst>
      <p:ext uri="{BB962C8B-B14F-4D97-AF65-F5344CB8AC3E}">
        <p14:creationId xmlns:p14="http://schemas.microsoft.com/office/powerpoint/2010/main" val="29871236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der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4523" y="6223644"/>
            <a:ext cx="2203201" cy="762879"/>
          </a:xfrm>
          <a:prstGeom prst="rect">
            <a:avLst/>
          </a:prstGeom>
        </p:spPr>
      </p:pic>
      <p:sp>
        <p:nvSpPr>
          <p:cNvPr id="2" name="Title 1"/>
          <p:cNvSpPr>
            <a:spLocks noGrp="1"/>
          </p:cNvSpPr>
          <p:nvPr>
            <p:ph type="title" hasCustomPrompt="1"/>
          </p:nvPr>
        </p:nvSpPr>
        <p:spPr>
          <a:xfrm>
            <a:off x="529661" y="2875736"/>
            <a:ext cx="11375536" cy="1243058"/>
          </a:xfrm>
        </p:spPr>
        <p:txBody>
          <a:bodyPr anchor="b" anchorCtr="0"/>
          <a:lstStyle>
            <a:lvl1pPr>
              <a:defRPr sz="8973" spc="-306" baseline="0">
                <a:gradFill>
                  <a:gsLst>
                    <a:gs pos="100000">
                      <a:schemeClr val="bg1"/>
                    </a:gs>
                    <a:gs pos="0">
                      <a:schemeClr val="bg1"/>
                    </a:gs>
                  </a:gsLst>
                  <a:lin ang="5400000" scaled="0"/>
                </a:gradFill>
              </a:defRPr>
            </a:lvl1pPr>
          </a:lstStyle>
          <a:p>
            <a:r>
              <a:rPr lang="en-US" dirty="0"/>
              <a:t>Click to edit title style</a:t>
            </a:r>
          </a:p>
        </p:txBody>
      </p:sp>
      <p:sp>
        <p:nvSpPr>
          <p:cNvPr id="5" name="TextBox 4"/>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4294082929"/>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emo, Video etc. &quot;special&quot; slides">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2912" y="4429866"/>
            <a:ext cx="10445795" cy="470856"/>
          </a:xfrm>
        </p:spPr>
        <p:txBody>
          <a:bodyPr>
            <a:noAutofit/>
          </a:bodyPr>
          <a:lstStyle>
            <a:lvl1pPr marL="0" indent="0" algn="l">
              <a:lnSpc>
                <a:spcPct val="90000"/>
              </a:lnSpc>
              <a:spcBef>
                <a:spcPts val="0"/>
              </a:spcBef>
              <a:buNone/>
              <a:defRPr lang="en-US" sz="3672" kern="1200" spc="-71" baseline="0" dirty="0">
                <a:gradFill>
                  <a:gsLst>
                    <a:gs pos="2083">
                      <a:schemeClr val="bg2"/>
                    </a:gs>
                    <a:gs pos="99000">
                      <a:schemeClr val="bg2"/>
                    </a:gs>
                  </a:gsLst>
                  <a:lin ang="5400000" scaled="0"/>
                </a:gradFill>
                <a:latin typeface="+mj-lt"/>
                <a:ea typeface="+mn-ea"/>
                <a:cs typeface="+mn-cs"/>
              </a:defRPr>
            </a:lvl1pPr>
            <a:lvl2pPr marL="466190" indent="0" algn="ctr">
              <a:buNone/>
              <a:defRPr>
                <a:solidFill>
                  <a:schemeClr val="tx1">
                    <a:tint val="75000"/>
                  </a:schemeClr>
                </a:solidFill>
              </a:defRPr>
            </a:lvl2pPr>
            <a:lvl3pPr marL="932380" indent="0" algn="ctr">
              <a:buNone/>
              <a:defRPr>
                <a:solidFill>
                  <a:schemeClr val="tx1">
                    <a:tint val="75000"/>
                  </a:schemeClr>
                </a:solidFill>
              </a:defRPr>
            </a:lvl3pPr>
            <a:lvl4pPr marL="1398571" indent="0" algn="ctr">
              <a:buNone/>
              <a:defRPr>
                <a:solidFill>
                  <a:schemeClr val="tx1">
                    <a:tint val="75000"/>
                  </a:schemeClr>
                </a:solidFill>
              </a:defRPr>
            </a:lvl4pPr>
            <a:lvl5pPr marL="1864761" indent="0" algn="ctr">
              <a:buNone/>
              <a:defRPr>
                <a:solidFill>
                  <a:schemeClr val="tx1">
                    <a:tint val="75000"/>
                  </a:schemeClr>
                </a:solidFill>
              </a:defRPr>
            </a:lvl5pPr>
            <a:lvl6pPr marL="2330951" indent="0" algn="ctr">
              <a:buNone/>
              <a:defRPr>
                <a:solidFill>
                  <a:schemeClr val="tx1">
                    <a:tint val="75000"/>
                  </a:schemeClr>
                </a:solidFill>
              </a:defRPr>
            </a:lvl6pPr>
            <a:lvl7pPr marL="2797140" indent="0" algn="ctr">
              <a:buNone/>
              <a:defRPr>
                <a:solidFill>
                  <a:schemeClr val="tx1">
                    <a:tint val="75000"/>
                  </a:schemeClr>
                </a:solidFill>
              </a:defRPr>
            </a:lvl7pPr>
            <a:lvl8pPr marL="3263330" indent="0" algn="ctr">
              <a:buNone/>
              <a:defRPr>
                <a:solidFill>
                  <a:schemeClr val="tx1">
                    <a:tint val="75000"/>
                  </a:schemeClr>
                </a:solidFill>
              </a:defRPr>
            </a:lvl8pPr>
            <a:lvl9pPr marL="3729520" indent="0" algn="ctr">
              <a:buNone/>
              <a:defRPr>
                <a:solidFill>
                  <a:schemeClr val="tx1">
                    <a:tint val="75000"/>
                  </a:schemeClr>
                </a:solidFill>
              </a:defRPr>
            </a:lvl9pPr>
          </a:lstStyle>
          <a:p>
            <a:pPr marL="0" marR="0" lvl="0" indent="0" algn="l" defTabSz="932380" rtl="0" eaLnBrk="1" fontAlgn="auto" latinLnBrk="0" hangingPunct="1">
              <a:lnSpc>
                <a:spcPct val="90000"/>
              </a:lnSpc>
              <a:spcBef>
                <a:spcPts val="0"/>
              </a:spcBef>
              <a:spcAft>
                <a:spcPts val="0"/>
              </a:spcAft>
              <a:buClrTx/>
              <a:buSzPct val="90000"/>
              <a:buFont typeface="Arial" pitchFamily="34" charset="0"/>
              <a:buNone/>
              <a:tabLst/>
            </a:pPr>
            <a:r>
              <a:rPr lang="en-US"/>
              <a:t>Click to edit Master subtitle style</a:t>
            </a:r>
            <a:endParaRPr lang="en-US" dirty="0"/>
          </a:p>
        </p:txBody>
      </p:sp>
      <p:sp>
        <p:nvSpPr>
          <p:cNvPr id="7" name="Text Placeholder 6"/>
          <p:cNvSpPr>
            <a:spLocks noGrp="1"/>
          </p:cNvSpPr>
          <p:nvPr>
            <p:ph type="body" sz="quarter" idx="10" hasCustomPrompt="1"/>
          </p:nvPr>
        </p:nvSpPr>
        <p:spPr>
          <a:xfrm>
            <a:off x="992910" y="2794218"/>
            <a:ext cx="10453896" cy="1406089"/>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lang="en-US" sz="9789" b="0" kern="1200" cap="none" spc="-408" baseline="0" dirty="0" smtClean="0">
                <a:ln w="3175">
                  <a:noFill/>
                </a:ln>
                <a:gradFill>
                  <a:gsLst>
                    <a:gs pos="100000">
                      <a:schemeClr val="tx2"/>
                    </a:gs>
                    <a:gs pos="0">
                      <a:schemeClr val="tx2"/>
                    </a:gs>
                  </a:gsLst>
                  <a:lin ang="5400000" scaled="0"/>
                </a:gradFill>
                <a:effectLst/>
                <a:latin typeface="+mj-lt"/>
                <a:ea typeface="+mn-ea"/>
                <a:cs typeface="Arial" charset="0"/>
              </a:defRPr>
            </a:lvl1pPr>
          </a:lstStyle>
          <a:p>
            <a:pPr lvl="0"/>
            <a:r>
              <a:rPr lang="en-US" dirty="0"/>
              <a:t>click to…</a:t>
            </a:r>
          </a:p>
        </p:txBody>
      </p:sp>
      <p:sp>
        <p:nvSpPr>
          <p:cNvPr id="5" name="Text Placeholder 4"/>
          <p:cNvSpPr>
            <a:spLocks noGrp="1"/>
          </p:cNvSpPr>
          <p:nvPr>
            <p:ph type="body" sz="quarter" idx="11"/>
          </p:nvPr>
        </p:nvSpPr>
        <p:spPr>
          <a:xfrm>
            <a:off x="992911" y="1476622"/>
            <a:ext cx="10445796" cy="932293"/>
          </a:xfrm>
        </p:spPr>
        <p:txBody>
          <a:bodyPr wrap="square" anchor="b">
            <a:noAutofit/>
          </a:bodyPr>
          <a:lstStyle>
            <a:lvl1pPr marL="0" indent="0">
              <a:buNone/>
              <a:defRPr sz="6729" spc="-153"/>
            </a:lvl1pPr>
          </a:lstStyle>
          <a:p>
            <a:pPr lvl="0"/>
            <a:r>
              <a:rPr lang="en-US"/>
              <a:t>Click to edit Master text styles</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414941881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mp; Content, 2-color,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29661" y="1476621"/>
            <a:ext cx="11375536" cy="2015262"/>
          </a:xfrm>
          <a:prstGeom prst="rect">
            <a:avLst/>
          </a:prstGeom>
        </p:spPr>
        <p:txBody>
          <a:bodyPr/>
          <a:lstStyle>
            <a:lvl1pPr marL="0" indent="0">
              <a:spcBef>
                <a:spcPts val="2448"/>
              </a:spcBef>
              <a:buNone/>
              <a:defRPr sz="4080">
                <a:gradFill>
                  <a:gsLst>
                    <a:gs pos="100000">
                      <a:schemeClr val="tx2"/>
                    </a:gs>
                    <a:gs pos="0">
                      <a:schemeClr val="tx2"/>
                    </a:gs>
                  </a:gsLst>
                  <a:lin ang="5400000" scaled="0"/>
                </a:gradFill>
                <a:latin typeface="+mj-lt"/>
              </a:defRPr>
            </a:lvl1pPr>
            <a:lvl2pPr marL="0" indent="0">
              <a:buNone/>
              <a:defRPr sz="2040">
                <a:gradFill>
                  <a:gsLst>
                    <a:gs pos="100000">
                      <a:schemeClr val="bg2"/>
                    </a:gs>
                    <a:gs pos="6000">
                      <a:schemeClr val="bg2"/>
                    </a:gs>
                  </a:gsLst>
                  <a:lin ang="5400000" scaled="0"/>
                </a:gradFill>
              </a:defRPr>
            </a:lvl2pPr>
            <a:lvl3pPr marL="236341" indent="0">
              <a:buNone/>
              <a:defRPr sz="2040">
                <a:gradFill>
                  <a:gsLst>
                    <a:gs pos="100000">
                      <a:schemeClr val="bg2"/>
                    </a:gs>
                    <a:gs pos="6000">
                      <a:schemeClr val="bg2"/>
                    </a:gs>
                  </a:gsLst>
                  <a:lin ang="5400000" scaled="0"/>
                </a:gradFill>
              </a:defRPr>
            </a:lvl3pPr>
            <a:lvl4pPr marL="466209" indent="0">
              <a:buNone/>
              <a:defRPr sz="2040">
                <a:gradFill>
                  <a:gsLst>
                    <a:gs pos="100000">
                      <a:schemeClr val="bg2"/>
                    </a:gs>
                    <a:gs pos="6000">
                      <a:schemeClr val="bg2"/>
                    </a:gs>
                  </a:gsLst>
                  <a:lin ang="5400000" scaled="0"/>
                </a:gradFill>
              </a:defRPr>
            </a:lvl4pPr>
            <a:lvl5pPr marL="707407" indent="0">
              <a:buNone/>
              <a:defRPr sz="2040">
                <a:gradFill>
                  <a:gsLst>
                    <a:gs pos="100000">
                      <a:schemeClr val="bg2"/>
                    </a:gs>
                    <a:gs pos="6000">
                      <a:schemeClr val="bg2"/>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189734994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mp; Content,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29661" y="1476621"/>
            <a:ext cx="11375536" cy="2015262"/>
          </a:xfrm>
          <a:prstGeom prst="rect">
            <a:avLst/>
          </a:prstGeom>
        </p:spPr>
        <p:txBody>
          <a:bodyPr/>
          <a:lstStyle>
            <a:lvl1pPr marL="0" indent="0">
              <a:spcBef>
                <a:spcPts val="2448"/>
              </a:spcBef>
              <a:buNone/>
              <a:defRPr sz="4080">
                <a:gradFill>
                  <a:gsLst>
                    <a:gs pos="100000">
                      <a:schemeClr val="bg2"/>
                    </a:gs>
                    <a:gs pos="0">
                      <a:schemeClr val="bg2"/>
                    </a:gs>
                  </a:gsLst>
                  <a:lin ang="5400000" scaled="0"/>
                </a:gradFill>
                <a:latin typeface="+mj-lt"/>
              </a:defRPr>
            </a:lvl1pPr>
            <a:lvl2pPr marL="0" indent="0">
              <a:buNone/>
              <a:defRPr sz="2040">
                <a:gradFill>
                  <a:gsLst>
                    <a:gs pos="100000">
                      <a:schemeClr val="bg2"/>
                    </a:gs>
                    <a:gs pos="0">
                      <a:schemeClr val="bg2"/>
                    </a:gs>
                  </a:gsLst>
                  <a:lin ang="5400000" scaled="0"/>
                </a:gradFill>
              </a:defRPr>
            </a:lvl2pPr>
            <a:lvl3pPr marL="236341" indent="0">
              <a:buNone/>
              <a:defRPr sz="2040">
                <a:gradFill>
                  <a:gsLst>
                    <a:gs pos="100000">
                      <a:schemeClr val="bg2"/>
                    </a:gs>
                    <a:gs pos="0">
                      <a:schemeClr val="bg2"/>
                    </a:gs>
                  </a:gsLst>
                  <a:lin ang="5400000" scaled="0"/>
                </a:gradFill>
              </a:defRPr>
            </a:lvl3pPr>
            <a:lvl4pPr marL="466209" indent="0">
              <a:buNone/>
              <a:defRPr sz="2040">
                <a:gradFill>
                  <a:gsLst>
                    <a:gs pos="100000">
                      <a:schemeClr val="bg2"/>
                    </a:gs>
                    <a:gs pos="0">
                      <a:schemeClr val="bg2"/>
                    </a:gs>
                  </a:gsLst>
                  <a:lin ang="5400000" scaled="0"/>
                </a:gradFill>
              </a:defRPr>
            </a:lvl4pPr>
            <a:lvl5pPr marL="707407" indent="0">
              <a:buNone/>
              <a:defRPr sz="2040">
                <a:gradFill>
                  <a:gsLst>
                    <a:gs pos="100000">
                      <a:schemeClr val="bg2"/>
                    </a:gs>
                    <a:gs pos="0">
                      <a:schemeClr val="bg2"/>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426614627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mp; Content w/Bullets">
    <p:spTree>
      <p:nvGrpSpPr>
        <p:cNvPr id="1" name=""/>
        <p:cNvGrpSpPr/>
        <p:nvPr/>
      </p:nvGrpSpPr>
      <p:grpSpPr>
        <a:xfrm>
          <a:off x="0" y="0"/>
          <a:ext cx="0" cy="0"/>
          <a:chOff x="0" y="0"/>
          <a:chExt cx="0" cy="0"/>
        </a:xfrm>
      </p:grpSpPr>
      <p:sp>
        <p:nvSpPr>
          <p:cNvPr id="2" name="Title 1"/>
          <p:cNvSpPr>
            <a:spLocks noGrp="1"/>
          </p:cNvSpPr>
          <p:nvPr>
            <p:ph type="title"/>
          </p:nvPr>
        </p:nvSpPr>
        <p:spPr>
          <a:xfrm>
            <a:off x="529661" y="233151"/>
            <a:ext cx="11375536" cy="762786"/>
          </a:xfrm>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5" name="Text Placeholder 4"/>
          <p:cNvSpPr>
            <a:spLocks noGrp="1"/>
          </p:cNvSpPr>
          <p:nvPr>
            <p:ph type="body" sz="quarter" idx="10"/>
          </p:nvPr>
        </p:nvSpPr>
        <p:spPr>
          <a:xfrm>
            <a:off x="529661" y="1476621"/>
            <a:ext cx="11375536" cy="2084319"/>
          </a:xfrm>
          <a:prstGeom prst="rect">
            <a:avLst/>
          </a:prstGeom>
        </p:spPr>
        <p:txBody>
          <a:bodyPr/>
          <a:lstStyle>
            <a:lvl1pPr marL="289763" indent="-289763">
              <a:buFont typeface="Wingdings" pitchFamily="2" charset="2"/>
              <a:buChar char=""/>
              <a:defRPr sz="4080"/>
            </a:lvl1pPr>
            <a:lvl2pPr marL="527723" indent="-237961">
              <a:buFont typeface="Wingdings" pitchFamily="2" charset="2"/>
              <a:buChar char=""/>
              <a:defRPr>
                <a:latin typeface="+mn-lt"/>
              </a:defRPr>
            </a:lvl2pPr>
            <a:lvl3pPr marL="755971" indent="-228249">
              <a:buFont typeface="Wingdings" pitchFamily="2" charset="2"/>
              <a:buChar char=""/>
              <a:tabLst/>
              <a:defRPr>
                <a:latin typeface="+mn-lt"/>
              </a:defRPr>
            </a:lvl3pPr>
            <a:lvl4pPr marL="932418" indent="-176447">
              <a:buFont typeface="Wingdings" pitchFamily="2" charset="2"/>
              <a:buChar char=""/>
              <a:defRPr>
                <a:latin typeface="+mn-lt"/>
              </a:defRPr>
            </a:lvl4pPr>
            <a:lvl5pPr marL="1108865" indent="-176447">
              <a:buFont typeface="Wingdings" pitchFamily="2" charset="2"/>
              <a:buChar char=""/>
              <a:tabLst/>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901560735"/>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mp; 2-Content, 2-color,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1"/>
          </p:nvPr>
        </p:nvSpPr>
        <p:spPr>
          <a:xfrm>
            <a:off x="531279" y="1476624"/>
            <a:ext cx="5504574" cy="2511229"/>
          </a:xfrm>
        </p:spPr>
        <p:txBody>
          <a:bodyPr/>
          <a:lstStyle>
            <a:lvl1pPr marL="0" indent="0">
              <a:spcBef>
                <a:spcPts val="1224"/>
              </a:spcBef>
              <a:buNone/>
              <a:defRPr sz="4080">
                <a:gradFill>
                  <a:gsLst>
                    <a:gs pos="100000">
                      <a:schemeClr val="tx2"/>
                    </a:gs>
                    <a:gs pos="0">
                      <a:schemeClr val="tx2"/>
                    </a:gs>
                  </a:gsLst>
                  <a:lin ang="5400000" scaled="0"/>
                </a:gradFill>
                <a:latin typeface="+mj-lt"/>
              </a:defRPr>
            </a:lvl1pPr>
            <a:lvl2pPr marL="0" indent="0">
              <a:buNone/>
              <a:defRPr sz="2040"/>
            </a:lvl2pPr>
            <a:lvl3pPr marL="237961" indent="0">
              <a:buNone/>
              <a:defRPr sz="2040"/>
            </a:lvl3pPr>
            <a:lvl4pPr marL="466209" indent="0">
              <a:buNone/>
              <a:defRPr sz="2040"/>
            </a:lvl4pPr>
            <a:lvl5pPr marL="707407" indent="0">
              <a:buNone/>
              <a:defRPr sz="20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2"/>
          </p:nvPr>
        </p:nvSpPr>
        <p:spPr>
          <a:xfrm>
            <a:off x="6405480" y="1476624"/>
            <a:ext cx="5504574" cy="2511229"/>
          </a:xfrm>
        </p:spPr>
        <p:txBody>
          <a:bodyPr/>
          <a:lstStyle>
            <a:lvl1pPr marL="0" indent="0">
              <a:spcBef>
                <a:spcPts val="1224"/>
              </a:spcBef>
              <a:buNone/>
              <a:defRPr lang="en-US" sz="4080" kern="1200" spc="-71" baseline="0" dirty="0" smtClean="0">
                <a:gradFill>
                  <a:gsLst>
                    <a:gs pos="100000">
                      <a:schemeClr val="tx2"/>
                    </a:gs>
                    <a:gs pos="0">
                      <a:schemeClr val="tx2"/>
                    </a:gs>
                  </a:gsLst>
                  <a:lin ang="5400000" scaled="0"/>
                </a:gradFill>
                <a:latin typeface="+mj-lt"/>
                <a:ea typeface="+mn-ea"/>
                <a:cs typeface="+mn-cs"/>
              </a:defRPr>
            </a:lvl1pPr>
            <a:lvl2pPr marL="3237"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250">
                      <a:schemeClr val="bg2"/>
                    </a:gs>
                    <a:gs pos="100000">
                      <a:schemeClr val="bg2"/>
                    </a:gs>
                  </a:gsLst>
                  <a:lin ang="5400000" scaled="0"/>
                </a:gradFill>
                <a:latin typeface="+mn-lt"/>
                <a:ea typeface="+mn-ea"/>
                <a:cs typeface="+mn-cs"/>
              </a:defRPr>
            </a:lvl2pPr>
            <a:lvl3pPr marL="237961"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250">
                      <a:schemeClr val="bg2"/>
                    </a:gs>
                    <a:gs pos="100000">
                      <a:schemeClr val="bg2"/>
                    </a:gs>
                  </a:gsLst>
                  <a:lin ang="5400000" scaled="0"/>
                </a:gradFill>
                <a:latin typeface="+mn-lt"/>
                <a:ea typeface="+mn-ea"/>
                <a:cs typeface="+mn-cs"/>
              </a:defRPr>
            </a:lvl3pPr>
            <a:lvl4pPr marL="469446"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250">
                      <a:schemeClr val="bg2"/>
                    </a:gs>
                    <a:gs pos="100000">
                      <a:schemeClr val="bg2"/>
                    </a:gs>
                  </a:gsLst>
                  <a:lin ang="5400000" scaled="0"/>
                </a:gradFill>
                <a:latin typeface="+mn-lt"/>
                <a:ea typeface="+mn-ea"/>
                <a:cs typeface="+mn-cs"/>
              </a:defRPr>
            </a:lvl4pPr>
            <a:lvl5pPr marL="700932"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a:gradFill>
                  <a:gsLst>
                    <a:gs pos="1250">
                      <a:schemeClr val="bg2"/>
                    </a:gs>
                    <a:gs pos="100000">
                      <a:schemeClr val="bg2"/>
                    </a:gs>
                  </a:gsLst>
                  <a:lin ang="5400000" scaled="0"/>
                </a:gradFill>
                <a:latin typeface="+mn-lt"/>
                <a:ea typeface="+mn-ea"/>
                <a:cs typeface="+mn-cs"/>
              </a:defRPr>
            </a:lvl5pPr>
          </a:lstStyle>
          <a:p>
            <a:pPr marL="0" marR="0" lvl="0"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Click to edit Master text styles</a:t>
            </a:r>
          </a:p>
          <a:p>
            <a:pPr marL="0" marR="0" lvl="1"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Second level</a:t>
            </a:r>
          </a:p>
          <a:p>
            <a:pPr marL="0" marR="0" lvl="2"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Third level</a:t>
            </a:r>
          </a:p>
          <a:p>
            <a:pPr marL="0" marR="0" lvl="3"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Fourth level</a:t>
            </a:r>
          </a:p>
          <a:p>
            <a:pPr marL="0" marR="0" lvl="4"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Fifth level</a:t>
            </a:r>
            <a:endParaRPr lang="en-US" dirty="0"/>
          </a:p>
        </p:txBody>
      </p:sp>
      <p:sp>
        <p:nvSpPr>
          <p:cNvPr id="7" name="Slide Number Placeholder 9"/>
          <p:cNvSpPr>
            <a:spLocks noGrp="1"/>
          </p:cNvSpPr>
          <p:nvPr>
            <p:ph type="sldNum" sz="quarter" idx="13"/>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10" name="TextBox 9"/>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149230693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mp; 2-Conten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1"/>
          </p:nvPr>
        </p:nvSpPr>
        <p:spPr>
          <a:xfrm>
            <a:off x="531279" y="1476624"/>
            <a:ext cx="5504574" cy="2511229"/>
          </a:xfrm>
        </p:spPr>
        <p:txBody>
          <a:bodyPr/>
          <a:lstStyle>
            <a:lvl1pPr marL="0" indent="0">
              <a:spcBef>
                <a:spcPts val="1224"/>
              </a:spcBef>
              <a:buNone/>
              <a:defRPr sz="4080">
                <a:gradFill>
                  <a:gsLst>
                    <a:gs pos="1000">
                      <a:schemeClr val="bg2"/>
                    </a:gs>
                    <a:gs pos="98000">
                      <a:schemeClr val="bg2"/>
                    </a:gs>
                  </a:gsLst>
                  <a:lin ang="5400000" scaled="0"/>
                </a:gradFill>
                <a:latin typeface="+mj-lt"/>
              </a:defRPr>
            </a:lvl1pPr>
            <a:lvl2pPr marL="0" indent="0">
              <a:buNone/>
              <a:defRPr sz="2040">
                <a:gradFill>
                  <a:gsLst>
                    <a:gs pos="1000">
                      <a:schemeClr val="bg2"/>
                    </a:gs>
                    <a:gs pos="98000">
                      <a:schemeClr val="bg2"/>
                    </a:gs>
                  </a:gsLst>
                  <a:lin ang="5400000" scaled="0"/>
                </a:gradFill>
              </a:defRPr>
            </a:lvl2pPr>
            <a:lvl3pPr marL="237961" indent="0">
              <a:buNone/>
              <a:defRPr sz="2040">
                <a:gradFill>
                  <a:gsLst>
                    <a:gs pos="1000">
                      <a:schemeClr val="bg2"/>
                    </a:gs>
                    <a:gs pos="98000">
                      <a:schemeClr val="bg2"/>
                    </a:gs>
                  </a:gsLst>
                  <a:lin ang="5400000" scaled="0"/>
                </a:gradFill>
              </a:defRPr>
            </a:lvl3pPr>
            <a:lvl4pPr marL="466209" indent="0">
              <a:buNone/>
              <a:defRPr sz="2040">
                <a:gradFill>
                  <a:gsLst>
                    <a:gs pos="1000">
                      <a:schemeClr val="bg2"/>
                    </a:gs>
                    <a:gs pos="98000">
                      <a:schemeClr val="bg2"/>
                    </a:gs>
                  </a:gsLst>
                  <a:lin ang="5400000" scaled="0"/>
                </a:gradFill>
              </a:defRPr>
            </a:lvl4pPr>
            <a:lvl5pPr marL="707407" indent="0">
              <a:buNone/>
              <a:defRPr sz="2040">
                <a:gradFill>
                  <a:gsLst>
                    <a:gs pos="1000">
                      <a:schemeClr val="bg2"/>
                    </a:gs>
                    <a:gs pos="98000">
                      <a:schemeClr val="bg2"/>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2"/>
          </p:nvPr>
        </p:nvSpPr>
        <p:spPr>
          <a:xfrm>
            <a:off x="6405480" y="1476624"/>
            <a:ext cx="5504574" cy="2511229"/>
          </a:xfrm>
        </p:spPr>
        <p:txBody>
          <a:bodyPr/>
          <a:lstStyle>
            <a:lvl1pPr marL="0" indent="0">
              <a:spcBef>
                <a:spcPts val="1224"/>
              </a:spcBef>
              <a:buNone/>
              <a:defRPr lang="en-US" sz="4080" kern="1200" spc="-71" baseline="0" dirty="0" smtClean="0">
                <a:gradFill>
                  <a:gsLst>
                    <a:gs pos="1000">
                      <a:schemeClr val="bg2"/>
                    </a:gs>
                    <a:gs pos="98000">
                      <a:schemeClr val="bg2"/>
                    </a:gs>
                  </a:gsLst>
                  <a:lin ang="5400000" scaled="0"/>
                </a:gradFill>
                <a:latin typeface="+mj-lt"/>
                <a:ea typeface="+mn-ea"/>
                <a:cs typeface="+mn-cs"/>
              </a:defRPr>
            </a:lvl1pPr>
            <a:lvl2pPr marL="3237"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000">
                      <a:schemeClr val="bg2"/>
                    </a:gs>
                    <a:gs pos="98000">
                      <a:schemeClr val="bg2"/>
                    </a:gs>
                  </a:gsLst>
                  <a:lin ang="5400000" scaled="0"/>
                </a:gradFill>
                <a:latin typeface="+mn-lt"/>
                <a:ea typeface="+mn-ea"/>
                <a:cs typeface="+mn-cs"/>
              </a:defRPr>
            </a:lvl2pPr>
            <a:lvl3pPr marL="237961"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000">
                      <a:schemeClr val="bg2"/>
                    </a:gs>
                    <a:gs pos="98000">
                      <a:schemeClr val="bg2"/>
                    </a:gs>
                  </a:gsLst>
                  <a:lin ang="5400000" scaled="0"/>
                </a:gradFill>
                <a:latin typeface="+mn-lt"/>
                <a:ea typeface="+mn-ea"/>
                <a:cs typeface="+mn-cs"/>
              </a:defRPr>
            </a:lvl3pPr>
            <a:lvl4pPr marL="469446"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000">
                      <a:schemeClr val="bg2"/>
                    </a:gs>
                    <a:gs pos="98000">
                      <a:schemeClr val="bg2"/>
                    </a:gs>
                  </a:gsLst>
                  <a:lin ang="5400000" scaled="0"/>
                </a:gradFill>
                <a:latin typeface="+mn-lt"/>
                <a:ea typeface="+mn-ea"/>
                <a:cs typeface="+mn-cs"/>
              </a:defRPr>
            </a:lvl4pPr>
            <a:lvl5pPr marL="700932"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a:gradFill>
                  <a:gsLst>
                    <a:gs pos="1000">
                      <a:schemeClr val="bg2"/>
                    </a:gs>
                    <a:gs pos="98000">
                      <a:schemeClr val="bg2"/>
                    </a:gs>
                  </a:gsLst>
                  <a:lin ang="5400000" scaled="0"/>
                </a:gradFill>
                <a:latin typeface="+mn-lt"/>
                <a:ea typeface="+mn-ea"/>
                <a:cs typeface="+mn-cs"/>
              </a:defRPr>
            </a:lvl5pPr>
          </a:lstStyle>
          <a:p>
            <a:pPr marL="0" marR="0" lvl="0"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Click to edit Master text styles</a:t>
            </a:r>
          </a:p>
          <a:p>
            <a:pPr marL="0" marR="0" lvl="1"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Second level</a:t>
            </a:r>
          </a:p>
          <a:p>
            <a:pPr marL="0" marR="0" lvl="2"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Third level</a:t>
            </a:r>
          </a:p>
          <a:p>
            <a:pPr marL="0" marR="0" lvl="3"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Fourth level</a:t>
            </a:r>
          </a:p>
          <a:p>
            <a:pPr marL="0" marR="0" lvl="4"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Fifth level</a:t>
            </a:r>
            <a:endParaRPr lang="en-US" dirty="0"/>
          </a:p>
        </p:txBody>
      </p:sp>
      <p:sp>
        <p:nvSpPr>
          <p:cNvPr id="7" name="Slide Number Placeholder 9"/>
          <p:cNvSpPr>
            <a:spLocks noGrp="1"/>
          </p:cNvSpPr>
          <p:nvPr>
            <p:ph type="sldNum" sz="quarter" idx="13"/>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10" name="TextBox 9"/>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272727650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mp; 2-Content w/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31279" y="1476622"/>
            <a:ext cx="5504574" cy="2398224"/>
          </a:xfrm>
        </p:spPr>
        <p:txBody>
          <a:bodyPr>
            <a:spAutoFit/>
          </a:bodyPr>
          <a:lstStyle>
            <a:lvl1pPr marL="297856" indent="-297856">
              <a:spcBef>
                <a:spcPts val="1224"/>
              </a:spcBef>
              <a:buClr>
                <a:schemeClr val="bg2"/>
              </a:buClr>
              <a:buSzPct val="100000"/>
              <a:buFont typeface="Wingdings" pitchFamily="2" charset="2"/>
              <a:buChar char=""/>
              <a:defRPr lang="en-US" sz="3672" kern="1200" spc="-71" baseline="0" dirty="0" smtClean="0">
                <a:gradFill>
                  <a:gsLst>
                    <a:gs pos="1250">
                      <a:schemeClr val="bg2"/>
                    </a:gs>
                    <a:gs pos="100000">
                      <a:schemeClr val="bg2"/>
                    </a:gs>
                  </a:gsLst>
                  <a:lin ang="5400000" scaled="0"/>
                </a:gradFill>
                <a:latin typeface="+mj-lt"/>
                <a:ea typeface="+mn-ea"/>
                <a:cs typeface="+mn-cs"/>
              </a:defRPr>
            </a:lvl1pPr>
            <a:lvl2pPr marL="530960" indent="-233104">
              <a:defRPr sz="2040"/>
            </a:lvl2pPr>
            <a:lvl3pPr marL="699313" indent="-168353">
              <a:tabLst/>
              <a:defRPr sz="2040"/>
            </a:lvl3pPr>
            <a:lvl4pPr marL="880617" indent="-181304">
              <a:defRPr/>
            </a:lvl4pPr>
            <a:lvl5pPr marL="1048969" indent="-16835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1"/>
          </p:nvPr>
        </p:nvSpPr>
        <p:spPr>
          <a:xfrm>
            <a:off x="6405480" y="1476622"/>
            <a:ext cx="5504574" cy="2817808"/>
          </a:xfrm>
        </p:spPr>
        <p:txBody>
          <a:bodyPr>
            <a:spAutoFit/>
          </a:bodyPr>
          <a:lstStyle>
            <a:lvl1pPr marL="346419" indent="-346419">
              <a:spcBef>
                <a:spcPts val="1224"/>
              </a:spcBef>
              <a:buClr>
                <a:schemeClr val="bg2"/>
              </a:buClr>
              <a:buFont typeface="Arial" pitchFamily="34" charset="0"/>
              <a:buChar char="•"/>
              <a:defRPr lang="en-US" sz="3672" kern="1200" spc="-71" baseline="0" dirty="0" smtClean="0">
                <a:gradFill>
                  <a:gsLst>
                    <a:gs pos="1250">
                      <a:schemeClr val="bg2"/>
                    </a:gs>
                    <a:gs pos="100000">
                      <a:schemeClr val="bg2"/>
                    </a:gs>
                  </a:gsLst>
                  <a:lin ang="5400000" scaled="0"/>
                </a:gradFill>
                <a:latin typeface="+mj-lt"/>
                <a:ea typeface="+mn-ea"/>
                <a:cs typeface="+mn-cs"/>
              </a:defRPr>
            </a:lvl1pPr>
            <a:lvl2pPr marL="647513" indent="-349656">
              <a:defRPr lang="en-US" sz="2040" kern="1200" spc="0" baseline="0" dirty="0" smtClean="0">
                <a:gradFill>
                  <a:gsLst>
                    <a:gs pos="1250">
                      <a:schemeClr val="bg2"/>
                    </a:gs>
                    <a:gs pos="100000">
                      <a:schemeClr val="bg2"/>
                    </a:gs>
                  </a:gsLst>
                  <a:lin ang="5400000" scaled="0"/>
                </a:gradFill>
                <a:latin typeface="+mn-lt"/>
                <a:ea typeface="+mn-ea"/>
                <a:cs typeface="+mn-cs"/>
              </a:defRPr>
            </a:lvl2pPr>
            <a:lvl3pPr marL="880617" indent="-349656">
              <a:defRPr lang="en-US" sz="2040" kern="1200" spc="0" baseline="0" dirty="0" smtClean="0">
                <a:gradFill>
                  <a:gsLst>
                    <a:gs pos="1250">
                      <a:schemeClr val="bg2"/>
                    </a:gs>
                    <a:gs pos="100000">
                      <a:schemeClr val="bg2"/>
                    </a:gs>
                  </a:gsLst>
                  <a:lin ang="5400000" scaled="0"/>
                </a:gradFill>
                <a:latin typeface="+mn-lt"/>
                <a:ea typeface="+mn-ea"/>
                <a:cs typeface="+mn-cs"/>
              </a:defRPr>
            </a:lvl3pPr>
            <a:lvl4pPr marL="1048969" indent="-349656">
              <a:defRPr lang="en-US" sz="2040" kern="1200" spc="0" baseline="0" dirty="0" smtClean="0">
                <a:gradFill>
                  <a:gsLst>
                    <a:gs pos="1250">
                      <a:schemeClr val="bg2"/>
                    </a:gs>
                    <a:gs pos="100000">
                      <a:schemeClr val="bg2"/>
                    </a:gs>
                  </a:gsLst>
                  <a:lin ang="5400000" scaled="0"/>
                </a:gradFill>
                <a:latin typeface="+mn-lt"/>
                <a:ea typeface="+mn-ea"/>
                <a:cs typeface="+mn-cs"/>
              </a:defRPr>
            </a:lvl4pPr>
            <a:lvl5pPr marL="1230273" indent="-349656">
              <a:defRPr lang="en-US" sz="2040" kern="1200" spc="0" baseline="0" dirty="0">
                <a:gradFill>
                  <a:gsLst>
                    <a:gs pos="1250">
                      <a:schemeClr val="bg2"/>
                    </a:gs>
                    <a:gs pos="100000">
                      <a:schemeClr val="bg2"/>
                    </a:gs>
                  </a:gsLst>
                  <a:lin ang="5400000" scaled="0"/>
                </a:gradFill>
                <a:latin typeface="+mn-lt"/>
                <a:ea typeface="+mn-ea"/>
                <a:cs typeface="+mn-cs"/>
              </a:defRPr>
            </a:lvl5pPr>
          </a:lstStyle>
          <a:p>
            <a:pPr marL="297856" marR="0" lvl="0" indent="-297856" algn="l" defTabSz="932380" rtl="0" eaLnBrk="1" fontAlgn="auto" latinLnBrk="0" hangingPunct="1">
              <a:lnSpc>
                <a:spcPct val="90000"/>
              </a:lnSpc>
              <a:spcBef>
                <a:spcPts val="1224"/>
              </a:spcBef>
              <a:spcAft>
                <a:spcPts val="0"/>
              </a:spcAft>
              <a:buClr>
                <a:schemeClr val="bg2"/>
              </a:buClr>
              <a:buSzPct val="100000"/>
              <a:buFont typeface="Wingdings" pitchFamily="2" charset="2"/>
              <a:buChar char=""/>
              <a:tabLst/>
            </a:pPr>
            <a:r>
              <a:rPr lang="en-US"/>
              <a:t>Click to edit Master text styles</a:t>
            </a:r>
          </a:p>
          <a:p>
            <a:pPr marL="297856" marR="0" lvl="1" indent="-297856" algn="l" defTabSz="932380" rtl="0" eaLnBrk="1" fontAlgn="auto" latinLnBrk="0" hangingPunct="1">
              <a:lnSpc>
                <a:spcPct val="90000"/>
              </a:lnSpc>
              <a:spcBef>
                <a:spcPts val="1224"/>
              </a:spcBef>
              <a:spcAft>
                <a:spcPts val="0"/>
              </a:spcAft>
              <a:buClr>
                <a:schemeClr val="bg2"/>
              </a:buClr>
              <a:buSzPct val="100000"/>
              <a:buFont typeface="Wingdings" pitchFamily="2" charset="2"/>
              <a:buChar char=""/>
              <a:tabLst/>
            </a:pPr>
            <a:r>
              <a:rPr lang="en-US"/>
              <a:t>Second level</a:t>
            </a:r>
          </a:p>
          <a:p>
            <a:pPr marL="297856" marR="0" lvl="2" indent="-297856" algn="l" defTabSz="932380" rtl="0" eaLnBrk="1" fontAlgn="auto" latinLnBrk="0" hangingPunct="1">
              <a:lnSpc>
                <a:spcPct val="90000"/>
              </a:lnSpc>
              <a:spcBef>
                <a:spcPts val="1224"/>
              </a:spcBef>
              <a:spcAft>
                <a:spcPts val="0"/>
              </a:spcAft>
              <a:buClr>
                <a:schemeClr val="bg2"/>
              </a:buClr>
              <a:buSzPct val="100000"/>
              <a:buFont typeface="Wingdings" pitchFamily="2" charset="2"/>
              <a:buChar char=""/>
              <a:tabLst/>
            </a:pPr>
            <a:r>
              <a:rPr lang="en-US"/>
              <a:t>Third level</a:t>
            </a:r>
          </a:p>
          <a:p>
            <a:pPr marL="297856" marR="0" lvl="3" indent="-297856" algn="l" defTabSz="932380" rtl="0" eaLnBrk="1" fontAlgn="auto" latinLnBrk="0" hangingPunct="1">
              <a:lnSpc>
                <a:spcPct val="90000"/>
              </a:lnSpc>
              <a:spcBef>
                <a:spcPts val="1224"/>
              </a:spcBef>
              <a:spcAft>
                <a:spcPts val="0"/>
              </a:spcAft>
              <a:buClr>
                <a:schemeClr val="bg2"/>
              </a:buClr>
              <a:buSzPct val="100000"/>
              <a:buFont typeface="Wingdings" pitchFamily="2" charset="2"/>
              <a:buChar char=""/>
              <a:tabLst/>
            </a:pPr>
            <a:r>
              <a:rPr lang="en-US"/>
              <a:t>Fourth level</a:t>
            </a:r>
          </a:p>
          <a:p>
            <a:pPr marL="297856" marR="0" lvl="4" indent="-297856" algn="l" defTabSz="932380" rtl="0" eaLnBrk="1" fontAlgn="auto" latinLnBrk="0" hangingPunct="1">
              <a:lnSpc>
                <a:spcPct val="90000"/>
              </a:lnSpc>
              <a:spcBef>
                <a:spcPts val="1224"/>
              </a:spcBef>
              <a:spcAft>
                <a:spcPts val="0"/>
              </a:spcAft>
              <a:buClr>
                <a:schemeClr val="bg2"/>
              </a:buClr>
              <a:buSzPct val="100000"/>
              <a:buFont typeface="Wingdings" pitchFamily="2" charset="2"/>
              <a:buChar char=""/>
              <a:tabLst/>
            </a:pPr>
            <a:r>
              <a:rPr lang="en-US"/>
              <a:t>Fifth level</a:t>
            </a:r>
            <a:endParaRPr lang="en-US" dirty="0"/>
          </a:p>
        </p:txBody>
      </p:sp>
      <p:sp>
        <p:nvSpPr>
          <p:cNvPr id="6"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9" name="TextBox 8"/>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275244846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arge &amp; Small Content 2">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31279" y="1476623"/>
            <a:ext cx="5543930" cy="1695079"/>
          </a:xfrm>
          <a:prstGeom prst="rect">
            <a:avLst/>
          </a:prstGeom>
        </p:spPr>
        <p:txBody>
          <a:bodyPr>
            <a:noAutofit/>
          </a:bodyPr>
          <a:lstStyle>
            <a:lvl1pPr marL="0" indent="0">
              <a:buNone/>
              <a:defRPr sz="4080" b="0" cap="none" baseline="0">
                <a:gradFill>
                  <a:gsLst>
                    <a:gs pos="100000">
                      <a:schemeClr val="tx2"/>
                    </a:gs>
                    <a:gs pos="0">
                      <a:schemeClr val="tx2"/>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6" name="Content Placeholder 5"/>
          <p:cNvSpPr>
            <a:spLocks noGrp="1"/>
          </p:cNvSpPr>
          <p:nvPr>
            <p:ph sz="quarter" idx="4"/>
          </p:nvPr>
        </p:nvSpPr>
        <p:spPr>
          <a:xfrm>
            <a:off x="6313878" y="1715388"/>
            <a:ext cx="5596178" cy="339016"/>
          </a:xfrm>
          <a:prstGeom prst="rect">
            <a:avLst/>
          </a:prstGeom>
        </p:spPr>
        <p:txBody>
          <a:bodyPr>
            <a:noAutofit/>
          </a:bodyPr>
          <a:lstStyle>
            <a:lvl1pPr marL="0" indent="0">
              <a:spcBef>
                <a:spcPts val="1224"/>
              </a:spcBef>
              <a:buNone/>
              <a:defRPr lang="en-US" sz="2040" kern="1200" spc="0" dirty="0" smtClean="0">
                <a:gradFill>
                  <a:gsLst>
                    <a:gs pos="100000">
                      <a:schemeClr val="bg2"/>
                    </a:gs>
                    <a:gs pos="0">
                      <a:schemeClr val="bg2"/>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sp>
        <p:nvSpPr>
          <p:cNvPr id="12" name="Title 1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10"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7433601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w/Photo on Righ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31279" y="1476623"/>
            <a:ext cx="5543930" cy="1201902"/>
          </a:xfrm>
          <a:prstGeom prst="rect">
            <a:avLst/>
          </a:prstGeom>
        </p:spPr>
        <p:txBody>
          <a:bodyPr>
            <a:noAutofit/>
          </a:bodyPr>
          <a:lstStyle>
            <a:lvl1pPr marL="0" indent="0">
              <a:buNone/>
              <a:defRPr sz="4080" b="0" cap="none" baseline="0">
                <a:gradFill>
                  <a:gsLst>
                    <a:gs pos="100000">
                      <a:schemeClr val="tx2"/>
                    </a:gs>
                    <a:gs pos="0">
                      <a:schemeClr val="tx2"/>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10"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sp>
        <p:nvSpPr>
          <p:cNvPr id="9" name="Content Placeholder 5"/>
          <p:cNvSpPr>
            <a:spLocks noGrp="1"/>
          </p:cNvSpPr>
          <p:nvPr>
            <p:ph sz="quarter" idx="13"/>
          </p:nvPr>
        </p:nvSpPr>
        <p:spPr>
          <a:xfrm>
            <a:off x="531279" y="2789431"/>
            <a:ext cx="5554778" cy="621530"/>
          </a:xfrm>
          <a:prstGeom prst="rect">
            <a:avLst/>
          </a:prstGeom>
        </p:spPr>
        <p:txBody>
          <a:bodyPr>
            <a:noAutofit/>
          </a:bodyPr>
          <a:lstStyle>
            <a:lvl1pPr marL="0" indent="0">
              <a:spcBef>
                <a:spcPts val="1224"/>
              </a:spcBef>
              <a:buFont typeface="Arial" pitchFamily="34" charset="0"/>
              <a:buNone/>
              <a:defRPr lang="en-US" sz="2040" kern="1200" spc="0" dirty="0" smtClean="0">
                <a:gradFill>
                  <a:gsLst>
                    <a:gs pos="100000">
                      <a:schemeClr val="bg2"/>
                    </a:gs>
                    <a:gs pos="0">
                      <a:schemeClr val="bg2"/>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sp>
        <p:nvSpPr>
          <p:cNvPr id="4" name="Picture Placeholder 3"/>
          <p:cNvSpPr>
            <a:spLocks noGrp="1"/>
          </p:cNvSpPr>
          <p:nvPr>
            <p:ph type="pic" sz="quarter" idx="14" hasCustomPrompt="1"/>
          </p:nvPr>
        </p:nvSpPr>
        <p:spPr>
          <a:xfrm>
            <a:off x="6334860" y="0"/>
            <a:ext cx="6101615" cy="6994525"/>
          </a:xfrm>
        </p:spPr>
        <p:txBody>
          <a:bodyPr lIns="182880" anchor="ctr"/>
          <a:lstStyle>
            <a:lvl1pPr marL="0" indent="0" algn="l">
              <a:buNone/>
              <a:defRPr/>
            </a:lvl1pPr>
          </a:lstStyle>
          <a:p>
            <a:r>
              <a:rPr lang="en-US" dirty="0"/>
              <a:t>Click to insert photo.</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34469991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w/Photo on Lef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344429" y="1476623"/>
            <a:ext cx="5543930" cy="1201902"/>
          </a:xfrm>
          <a:prstGeom prst="rect">
            <a:avLst/>
          </a:prstGeom>
        </p:spPr>
        <p:txBody>
          <a:bodyPr>
            <a:noAutofit/>
          </a:bodyPr>
          <a:lstStyle>
            <a:lvl1pPr marL="0" indent="0">
              <a:buNone/>
              <a:defRPr sz="4080" b="0" cap="none" baseline="0">
                <a:gradFill>
                  <a:gsLst>
                    <a:gs pos="100000">
                      <a:schemeClr val="tx2"/>
                    </a:gs>
                    <a:gs pos="0">
                      <a:schemeClr val="tx2"/>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9" name="Content Placeholder 5"/>
          <p:cNvSpPr>
            <a:spLocks noGrp="1"/>
          </p:cNvSpPr>
          <p:nvPr>
            <p:ph sz="quarter" idx="13"/>
          </p:nvPr>
        </p:nvSpPr>
        <p:spPr>
          <a:xfrm>
            <a:off x="6344430" y="2789431"/>
            <a:ext cx="5554778" cy="621530"/>
          </a:xfrm>
          <a:prstGeom prst="rect">
            <a:avLst/>
          </a:prstGeom>
        </p:spPr>
        <p:txBody>
          <a:bodyPr>
            <a:noAutofit/>
          </a:bodyPr>
          <a:lstStyle>
            <a:lvl1pPr marL="0" indent="0">
              <a:spcBef>
                <a:spcPts val="1224"/>
              </a:spcBef>
              <a:buFont typeface="Arial" pitchFamily="34" charset="0"/>
              <a:buNone/>
              <a:defRPr lang="en-US" sz="2040" kern="1200" spc="0" dirty="0" smtClean="0">
                <a:gradFill>
                  <a:gsLst>
                    <a:gs pos="100000">
                      <a:schemeClr val="bg2"/>
                    </a:gs>
                    <a:gs pos="0">
                      <a:schemeClr val="bg2"/>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sp>
        <p:nvSpPr>
          <p:cNvPr id="4" name="Picture Placeholder 3"/>
          <p:cNvSpPr>
            <a:spLocks noGrp="1"/>
          </p:cNvSpPr>
          <p:nvPr>
            <p:ph type="pic" sz="quarter" idx="14" hasCustomPrompt="1"/>
          </p:nvPr>
        </p:nvSpPr>
        <p:spPr>
          <a:xfrm>
            <a:off x="1" y="0"/>
            <a:ext cx="6101615" cy="6994525"/>
          </a:xfrm>
        </p:spPr>
        <p:txBody>
          <a:bodyPr lIns="182880" anchor="ctr"/>
          <a:lstStyle>
            <a:lvl1pPr marL="0" indent="0" algn="l">
              <a:buNone/>
              <a:defRPr/>
            </a:lvl1pPr>
          </a:lstStyle>
          <a:p>
            <a:r>
              <a:rPr lang="en-US" dirty="0"/>
              <a:t>Click to insert photo.</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7" name="TextBox 6"/>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27134974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lor Block Header on Left &amp; Text on Right ">
    <p:spTree>
      <p:nvGrpSpPr>
        <p:cNvPr id="1" name=""/>
        <p:cNvGrpSpPr/>
        <p:nvPr/>
      </p:nvGrpSpPr>
      <p:grpSpPr>
        <a:xfrm>
          <a:off x="0" y="0"/>
          <a:ext cx="0" cy="0"/>
          <a:chOff x="0" y="0"/>
          <a:chExt cx="0" cy="0"/>
        </a:xfrm>
      </p:grpSpPr>
      <p:sp>
        <p:nvSpPr>
          <p:cNvPr id="2" name="Rectangle 1"/>
          <p:cNvSpPr/>
          <p:nvPr userDrawn="1"/>
        </p:nvSpPr>
        <p:spPr bwMode="white">
          <a:xfrm>
            <a:off x="-9717" y="0"/>
            <a:ext cx="6108095" cy="69945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23" tIns="46623" rIns="46623" bIns="46623" numCol="1" spcCol="0" rtlCol="0" fromWordArt="0" anchor="ctr" anchorCtr="0" forceAA="0" compatLnSpc="1">
            <a:prstTxWarp prst="textNoShape">
              <a:avLst/>
            </a:prstTxWarp>
            <a:noAutofit/>
          </a:bodyPr>
          <a:lstStyle/>
          <a:p>
            <a:pPr algn="ctr" defTabSz="932111"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531279" y="1476623"/>
            <a:ext cx="5338712" cy="1695079"/>
          </a:xfrm>
          <a:prstGeom prst="rect">
            <a:avLst/>
          </a:prstGeom>
        </p:spPr>
        <p:txBody>
          <a:bodyPr>
            <a:noAutofit/>
          </a:bodyPr>
          <a:lstStyle>
            <a:lvl1pPr marL="0" indent="0">
              <a:buNone/>
              <a:defRPr sz="4080" b="0" cap="none" baseline="0">
                <a:gradFill>
                  <a:gsLst>
                    <a:gs pos="100000">
                      <a:schemeClr val="bg1"/>
                    </a:gs>
                    <a:gs pos="0">
                      <a:schemeClr val="bg1"/>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6" name="Content Placeholder 5"/>
          <p:cNvSpPr>
            <a:spLocks noGrp="1"/>
          </p:cNvSpPr>
          <p:nvPr>
            <p:ph sz="quarter" idx="4"/>
          </p:nvPr>
        </p:nvSpPr>
        <p:spPr>
          <a:xfrm>
            <a:off x="6313878" y="1715388"/>
            <a:ext cx="5596178" cy="339016"/>
          </a:xfrm>
          <a:prstGeom prst="rect">
            <a:avLst/>
          </a:prstGeom>
        </p:spPr>
        <p:txBody>
          <a:bodyPr>
            <a:noAutofit/>
          </a:bodyPr>
          <a:lstStyle>
            <a:lvl1pPr marL="0" indent="0">
              <a:spcBef>
                <a:spcPts val="1224"/>
              </a:spcBef>
              <a:buNone/>
              <a:defRPr lang="en-US" sz="2040" kern="1200" spc="0" dirty="0" smtClean="0">
                <a:gradFill>
                  <a:gsLst>
                    <a:gs pos="100000">
                      <a:schemeClr val="bg2"/>
                    </a:gs>
                    <a:gs pos="0">
                      <a:schemeClr val="bg2"/>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17164532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lor Block text w/Photo on Right">
    <p:spTree>
      <p:nvGrpSpPr>
        <p:cNvPr id="1" name=""/>
        <p:cNvGrpSpPr/>
        <p:nvPr/>
      </p:nvGrpSpPr>
      <p:grpSpPr>
        <a:xfrm>
          <a:off x="0" y="0"/>
          <a:ext cx="0" cy="0"/>
          <a:chOff x="0" y="0"/>
          <a:chExt cx="0" cy="0"/>
        </a:xfrm>
      </p:grpSpPr>
      <p:sp>
        <p:nvSpPr>
          <p:cNvPr id="7" name="Rectangle 6"/>
          <p:cNvSpPr/>
          <p:nvPr userDrawn="1"/>
        </p:nvSpPr>
        <p:spPr bwMode="white">
          <a:xfrm>
            <a:off x="1" y="0"/>
            <a:ext cx="6346198" cy="69945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23" tIns="46623" rIns="46623" bIns="46623" numCol="1" spcCol="0" rtlCol="0" fromWordArt="0" anchor="ctr" anchorCtr="0" forceAA="0" compatLnSpc="1">
            <a:prstTxWarp prst="textNoShape">
              <a:avLst/>
            </a:prstTxWarp>
            <a:noAutofit/>
          </a:bodyPr>
          <a:lstStyle/>
          <a:p>
            <a:pPr algn="ctr" defTabSz="932111"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531279" y="1476623"/>
            <a:ext cx="5543930" cy="1201902"/>
          </a:xfrm>
          <a:prstGeom prst="rect">
            <a:avLst/>
          </a:prstGeom>
        </p:spPr>
        <p:txBody>
          <a:bodyPr>
            <a:noAutofit/>
          </a:bodyPr>
          <a:lstStyle>
            <a:lvl1pPr marL="0" indent="0">
              <a:buNone/>
              <a:defRPr sz="4080" b="0" cap="none" baseline="0">
                <a:gradFill>
                  <a:gsLst>
                    <a:gs pos="100000">
                      <a:schemeClr val="bg1"/>
                    </a:gs>
                    <a:gs pos="0">
                      <a:schemeClr val="bg1"/>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9" name="Content Placeholder 5"/>
          <p:cNvSpPr>
            <a:spLocks noGrp="1"/>
          </p:cNvSpPr>
          <p:nvPr>
            <p:ph sz="quarter" idx="13"/>
          </p:nvPr>
        </p:nvSpPr>
        <p:spPr>
          <a:xfrm>
            <a:off x="531279" y="2789431"/>
            <a:ext cx="5554778" cy="621530"/>
          </a:xfrm>
          <a:prstGeom prst="rect">
            <a:avLst/>
          </a:prstGeom>
        </p:spPr>
        <p:txBody>
          <a:bodyPr>
            <a:noAutofit/>
          </a:bodyPr>
          <a:lstStyle>
            <a:lvl1pPr marL="0" indent="0">
              <a:spcBef>
                <a:spcPts val="1224"/>
              </a:spcBef>
              <a:buFont typeface="Arial" pitchFamily="34" charset="0"/>
              <a:buNone/>
              <a:defRPr lang="en-US" sz="2040" kern="1200" spc="0" dirty="0" smtClean="0">
                <a:gradFill>
                  <a:gsLst>
                    <a:gs pos="100000">
                      <a:schemeClr val="bg1"/>
                    </a:gs>
                    <a:gs pos="0">
                      <a:schemeClr val="bg1"/>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sp>
        <p:nvSpPr>
          <p:cNvPr id="4" name="Picture Placeholder 3"/>
          <p:cNvSpPr>
            <a:spLocks noGrp="1"/>
          </p:cNvSpPr>
          <p:nvPr>
            <p:ph type="pic" sz="quarter" idx="14" hasCustomPrompt="1"/>
          </p:nvPr>
        </p:nvSpPr>
        <p:spPr>
          <a:xfrm>
            <a:off x="6334860" y="0"/>
            <a:ext cx="6101615" cy="6994525"/>
          </a:xfrm>
        </p:spPr>
        <p:txBody>
          <a:bodyPr lIns="182880" anchor="ctr"/>
          <a:lstStyle>
            <a:lvl1pPr marL="0" indent="0" algn="l">
              <a:buNone/>
              <a:defRPr/>
            </a:lvl1pPr>
          </a:lstStyle>
          <a:p>
            <a:r>
              <a:rPr lang="en-US" dirty="0"/>
              <a:t>Click to insert photo.</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Tree>
    <p:extLst>
      <p:ext uri="{BB962C8B-B14F-4D97-AF65-F5344CB8AC3E}">
        <p14:creationId xmlns:p14="http://schemas.microsoft.com/office/powerpoint/2010/main" val="41233569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lor Block text w/Photo on Left">
    <p:spTree>
      <p:nvGrpSpPr>
        <p:cNvPr id="1" name=""/>
        <p:cNvGrpSpPr/>
        <p:nvPr/>
      </p:nvGrpSpPr>
      <p:grpSpPr>
        <a:xfrm>
          <a:off x="0" y="0"/>
          <a:ext cx="0" cy="0"/>
          <a:chOff x="0" y="0"/>
          <a:chExt cx="0" cy="0"/>
        </a:xfrm>
      </p:grpSpPr>
      <p:sp>
        <p:nvSpPr>
          <p:cNvPr id="7" name="Rectangle 6"/>
          <p:cNvSpPr/>
          <p:nvPr userDrawn="1"/>
        </p:nvSpPr>
        <p:spPr bwMode="white">
          <a:xfrm>
            <a:off x="6088659" y="0"/>
            <a:ext cx="6347816" cy="69945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23" tIns="46623" rIns="46623" bIns="46623" numCol="1" spcCol="0" rtlCol="0" fromWordArt="0" anchor="ctr" anchorCtr="0" forceAA="0" compatLnSpc="1">
            <a:prstTxWarp prst="textNoShape">
              <a:avLst/>
            </a:prstTxWarp>
            <a:noAutofit/>
          </a:bodyPr>
          <a:lstStyle/>
          <a:p>
            <a:pPr algn="ctr" defTabSz="932111"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6344429" y="1476623"/>
            <a:ext cx="5543930" cy="1201902"/>
          </a:xfrm>
          <a:prstGeom prst="rect">
            <a:avLst/>
          </a:prstGeom>
        </p:spPr>
        <p:txBody>
          <a:bodyPr>
            <a:noAutofit/>
          </a:bodyPr>
          <a:lstStyle>
            <a:lvl1pPr marL="0" indent="0">
              <a:buNone/>
              <a:defRPr sz="4080" b="0" cap="none" baseline="0">
                <a:gradFill>
                  <a:gsLst>
                    <a:gs pos="100000">
                      <a:schemeClr val="bg1"/>
                    </a:gs>
                    <a:gs pos="0">
                      <a:schemeClr val="bg1"/>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9" name="Content Placeholder 5"/>
          <p:cNvSpPr>
            <a:spLocks noGrp="1"/>
          </p:cNvSpPr>
          <p:nvPr>
            <p:ph sz="quarter" idx="13"/>
          </p:nvPr>
        </p:nvSpPr>
        <p:spPr>
          <a:xfrm>
            <a:off x="6344430" y="2789431"/>
            <a:ext cx="5554778" cy="621530"/>
          </a:xfrm>
          <a:prstGeom prst="rect">
            <a:avLst/>
          </a:prstGeom>
        </p:spPr>
        <p:txBody>
          <a:bodyPr>
            <a:noAutofit/>
          </a:bodyPr>
          <a:lstStyle>
            <a:lvl1pPr marL="0" indent="0">
              <a:spcBef>
                <a:spcPts val="1224"/>
              </a:spcBef>
              <a:buFont typeface="Arial" pitchFamily="34" charset="0"/>
              <a:buNone/>
              <a:defRPr lang="en-US" sz="2040" kern="1200" spc="0" dirty="0" smtClean="0">
                <a:gradFill>
                  <a:gsLst>
                    <a:gs pos="100000">
                      <a:schemeClr val="bg1"/>
                    </a:gs>
                    <a:gs pos="0">
                      <a:schemeClr val="bg1"/>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sp>
        <p:nvSpPr>
          <p:cNvPr id="4" name="Picture Placeholder 3"/>
          <p:cNvSpPr>
            <a:spLocks noGrp="1"/>
          </p:cNvSpPr>
          <p:nvPr>
            <p:ph type="pic" sz="quarter" idx="14" hasCustomPrompt="1"/>
          </p:nvPr>
        </p:nvSpPr>
        <p:spPr>
          <a:xfrm>
            <a:off x="1" y="0"/>
            <a:ext cx="6101615" cy="6994525"/>
          </a:xfrm>
        </p:spPr>
        <p:txBody>
          <a:bodyPr lIns="182880" anchor="ctr"/>
          <a:lstStyle>
            <a:lvl1pPr marL="0" indent="0" algn="l">
              <a:buNone/>
              <a:defRPr/>
            </a:lvl1pPr>
          </a:lstStyle>
          <a:p>
            <a:r>
              <a:rPr lang="en-US" dirty="0"/>
              <a:t>Click to insert photo.</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4523" y="6223644"/>
            <a:ext cx="2203201" cy="762879"/>
          </a:xfrm>
          <a:prstGeom prst="rect">
            <a:avLst/>
          </a:prstGeom>
        </p:spPr>
      </p:pic>
      <p:sp>
        <p:nvSpPr>
          <p:cNvPr id="10" name="TextBox 9"/>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18395098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lor Block Quote ">
    <p:spTree>
      <p:nvGrpSpPr>
        <p:cNvPr id="1" name=""/>
        <p:cNvGrpSpPr/>
        <p:nvPr/>
      </p:nvGrpSpPr>
      <p:grpSpPr>
        <a:xfrm>
          <a:off x="0" y="0"/>
          <a:ext cx="0" cy="0"/>
          <a:chOff x="0" y="0"/>
          <a:chExt cx="0" cy="0"/>
        </a:xfrm>
      </p:grpSpPr>
      <p:sp>
        <p:nvSpPr>
          <p:cNvPr id="2" name="Rectangle 1"/>
          <p:cNvSpPr/>
          <p:nvPr userDrawn="1"/>
        </p:nvSpPr>
        <p:spPr bwMode="white">
          <a:xfrm>
            <a:off x="1" y="874315"/>
            <a:ext cx="12436475" cy="52264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23" tIns="46623" rIns="46623" bIns="46623" numCol="1" spcCol="0" rtlCol="0" fromWordArt="0" anchor="ctr" anchorCtr="0" forceAA="0" compatLnSpc="1">
            <a:prstTxWarp prst="textNoShape">
              <a:avLst/>
            </a:prstTxWarp>
            <a:noAutofit/>
          </a:bodyPr>
          <a:lstStyle/>
          <a:p>
            <a:pPr algn="ctr" defTabSz="932111"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5" name="Content Placeholder 4"/>
          <p:cNvSpPr>
            <a:spLocks noGrp="1"/>
          </p:cNvSpPr>
          <p:nvPr>
            <p:ph sz="quarter" idx="11" hasCustomPrompt="1"/>
          </p:nvPr>
        </p:nvSpPr>
        <p:spPr>
          <a:xfrm>
            <a:off x="531279" y="1385090"/>
            <a:ext cx="11378776" cy="2920069"/>
          </a:xfrm>
          <a:prstGeom prst="rect">
            <a:avLst/>
          </a:prstGeom>
        </p:spPr>
        <p:txBody>
          <a:bodyPr>
            <a:normAutofit/>
          </a:bodyPr>
          <a:lstStyle>
            <a:lvl1pPr marL="0" indent="0">
              <a:lnSpc>
                <a:spcPct val="90000"/>
              </a:lnSpc>
              <a:buNone/>
              <a:defRPr sz="6525">
                <a:gradFill>
                  <a:gsLst>
                    <a:gs pos="100000">
                      <a:schemeClr val="bg1"/>
                    </a:gs>
                    <a:gs pos="0">
                      <a:schemeClr val="bg1"/>
                    </a:gs>
                  </a:gsLst>
                  <a:lin ang="5400000" scaled="0"/>
                </a:gradFill>
                <a:latin typeface="+mj-lt"/>
              </a:defRPr>
            </a:lvl1pPr>
            <a:lvl2pPr>
              <a:defRPr sz="6525">
                <a:solidFill>
                  <a:schemeClr val="tx2"/>
                </a:solidFill>
                <a:latin typeface="+mn-lt"/>
              </a:defRPr>
            </a:lvl2pPr>
          </a:lstStyle>
          <a:p>
            <a:pPr lvl="0"/>
            <a:r>
              <a:rPr lang="en-US" dirty="0"/>
              <a:t>“Click to edit Master text styles”</a:t>
            </a:r>
          </a:p>
        </p:txBody>
      </p:sp>
      <p:sp>
        <p:nvSpPr>
          <p:cNvPr id="10"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sp>
        <p:nvSpPr>
          <p:cNvPr id="11" name="Content Placeholder 4"/>
          <p:cNvSpPr>
            <a:spLocks noGrp="1"/>
          </p:cNvSpPr>
          <p:nvPr>
            <p:ph sz="quarter" idx="13"/>
          </p:nvPr>
        </p:nvSpPr>
        <p:spPr>
          <a:xfrm>
            <a:off x="531279" y="4429868"/>
            <a:ext cx="11378776" cy="480118"/>
          </a:xfrm>
          <a:prstGeom prst="rect">
            <a:avLst/>
          </a:prstGeom>
        </p:spPr>
        <p:txBody>
          <a:bodyPr>
            <a:normAutofit/>
          </a:bodyPr>
          <a:lstStyle>
            <a:lvl1pPr marL="0" indent="0">
              <a:lnSpc>
                <a:spcPct val="90000"/>
              </a:lnSpc>
              <a:buNone/>
              <a:defRPr sz="3672">
                <a:gradFill>
                  <a:gsLst>
                    <a:gs pos="100000">
                      <a:schemeClr val="bg1"/>
                    </a:gs>
                    <a:gs pos="0">
                      <a:schemeClr val="bg1"/>
                    </a:gs>
                  </a:gsLst>
                  <a:lin ang="5400000" scaled="0"/>
                </a:gradFill>
                <a:latin typeface="+mj-lt"/>
              </a:defRPr>
            </a:lvl1pPr>
            <a:lvl2pPr>
              <a:defRPr sz="6525">
                <a:solidFill>
                  <a:schemeClr val="tx2"/>
                </a:solidFill>
                <a:latin typeface="+mn-lt"/>
              </a:defRPr>
            </a:lvl2pPr>
          </a:lstStyle>
          <a:p>
            <a:pPr lvl="0"/>
            <a:r>
              <a:rPr lang="en-US"/>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33284303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4"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6" name="TextBox 5"/>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2850854062"/>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Tree>
    <p:extLst>
      <p:ext uri="{BB962C8B-B14F-4D97-AF65-F5344CB8AC3E}">
        <p14:creationId xmlns:p14="http://schemas.microsoft.com/office/powerpoint/2010/main" val="73409541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gradFill>
                  <a:gsLst>
                    <a:gs pos="1250">
                      <a:schemeClr val="tx2"/>
                    </a:gs>
                    <a:gs pos="100000">
                      <a:schemeClr val="tx2"/>
                    </a:gs>
                  </a:gsLst>
                  <a:lin ang="5400000" scaled="0"/>
                </a:gradFill>
              </a:defRPr>
            </a:lvl1pPr>
          </a:lstStyle>
          <a:p>
            <a:r>
              <a:rPr lang="en-US" dirty="0"/>
              <a:t>Slide for Developer Code</a:t>
            </a:r>
          </a:p>
        </p:txBody>
      </p:sp>
      <p:sp>
        <p:nvSpPr>
          <p:cNvPr id="3" name="Rectangle 2"/>
          <p:cNvSpPr/>
          <p:nvPr userDrawn="1"/>
        </p:nvSpPr>
        <p:spPr bwMode="hidden">
          <a:xfrm>
            <a:off x="1" y="1178953"/>
            <a:ext cx="12436475" cy="5815573"/>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23" tIns="46623" rIns="46623" bIns="46623" numCol="1" spcCol="0" rtlCol="0" fromWordArt="0" anchor="ctr" anchorCtr="0" forceAA="0" compatLnSpc="1">
            <a:prstTxWarp prst="textNoShape">
              <a:avLst/>
            </a:prstTxWarp>
            <a:noAutofit/>
          </a:bodyPr>
          <a:lstStyle/>
          <a:p>
            <a:pPr algn="ctr" defTabSz="932111" fontAlgn="base">
              <a:spcBef>
                <a:spcPct val="0"/>
              </a:spcBef>
              <a:spcAft>
                <a:spcPct val="0"/>
              </a:spcAft>
            </a:pPr>
            <a:endParaRPr lang="en-US" sz="1836"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528850" y="1476622"/>
            <a:ext cx="11378776" cy="2027818"/>
          </a:xfrm>
        </p:spPr>
        <p:txBody>
          <a:bodyPr/>
          <a:lstStyle>
            <a:lvl1pPr marL="0" indent="0">
              <a:lnSpc>
                <a:spcPct val="95000"/>
              </a:lnSpc>
              <a:buNone/>
              <a:defRPr sz="3264">
                <a:gradFill>
                  <a:gsLst>
                    <a:gs pos="1250">
                      <a:srgbClr val="000000"/>
                    </a:gs>
                    <a:gs pos="100000">
                      <a:srgbClr val="000000"/>
                    </a:gs>
                  </a:gsLst>
                  <a:lin ang="5400000" scaled="0"/>
                </a:gradFill>
                <a:latin typeface="Consolas" pitchFamily="49" charset="0"/>
                <a:cs typeface="Consolas" pitchFamily="49" charset="0"/>
              </a:defRPr>
            </a:lvl1pPr>
            <a:lvl2pPr marL="346419"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2pPr>
            <a:lvl3pPr marL="584380"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3pPr>
            <a:lvl4pPr marL="814246"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4pPr>
            <a:lvl5pPr marL="1050589"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Tree>
    <p:extLst>
      <p:ext uri="{BB962C8B-B14F-4D97-AF65-F5344CB8AC3E}">
        <p14:creationId xmlns:p14="http://schemas.microsoft.com/office/powerpoint/2010/main" val="1426952023"/>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531279" y="233153"/>
            <a:ext cx="11378776" cy="678031"/>
          </a:xfrm>
        </p:spPr>
        <p:txBody>
          <a:bodyPr/>
          <a:lstStyle>
            <a:lvl1pPr>
              <a:defRPr sz="4896"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6" name="Text Placeholder 5"/>
          <p:cNvSpPr>
            <a:spLocks noGrp="1"/>
          </p:cNvSpPr>
          <p:nvPr>
            <p:ph type="body" sz="quarter" idx="10" hasCustomPrompt="1"/>
          </p:nvPr>
        </p:nvSpPr>
        <p:spPr bwMode="white">
          <a:xfrm>
            <a:off x="529661" y="1476621"/>
            <a:ext cx="11375536" cy="2084319"/>
          </a:xfrm>
          <a:prstGeom prst="rect">
            <a:avLst/>
          </a:prstGeom>
        </p:spPr>
        <p:txBody>
          <a:bodyPr/>
          <a:lstStyle>
            <a:lvl1pPr marL="349656" indent="-349656">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641037" indent="-291380">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932418" indent="-291380">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1165522" indent="-233104">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398627" indent="-233104">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F99"/>
          </a:solidFill>
        </p:spPr>
        <p:txBody>
          <a:bodyPr wrap="square" lIns="152394" tIns="76197" rIns="152394" bIns="76197" anchor="b" anchorCtr="0">
            <a:noAutofit/>
          </a:bodyPr>
          <a:lstStyle>
            <a:lvl1pPr algn="r">
              <a:buFont typeface="Arial" pitchFamily="34" charset="0"/>
              <a:buNone/>
              <a:defRPr sz="3672"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1775257109"/>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3705896"/>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3" y="2117165"/>
            <a:ext cx="10058336" cy="1837298"/>
          </a:xfrm>
          <a:noFill/>
        </p:spPr>
        <p:txBody>
          <a:bodyPr lIns="146304" tIns="91440" rIns="146304" bIns="91440" anchor="t" anchorCtr="0"/>
          <a:lstStyle>
            <a:lvl1pPr>
              <a:defRPr sz="6000" spc="-100" baseline="0">
                <a:gradFill>
                  <a:gsLst>
                    <a:gs pos="3333">
                      <a:schemeClr val="tx1"/>
                    </a:gs>
                    <a:gs pos="39000">
                      <a:schemeClr val="tx1"/>
                    </a:gs>
                  </a:gsLst>
                  <a:lin ang="5400000" scaled="0"/>
                </a:gradFill>
              </a:defRPr>
            </a:lvl1pPr>
          </a:lstStyle>
          <a:p>
            <a:r>
              <a:rPr lang="en-US" dirty="0"/>
              <a:t>Presentation title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10973054" y="6319670"/>
            <a:ext cx="1005840" cy="195077"/>
          </a:xfrm>
          <a:prstGeom prst="rect">
            <a:avLst/>
          </a:prstGeom>
        </p:spPr>
      </p:pic>
      <p:sp>
        <p:nvSpPr>
          <p:cNvPr id="7" name="Rectangle 6"/>
          <p:cNvSpPr/>
          <p:nvPr userDrawn="1"/>
        </p:nvSpPr>
        <p:spPr bwMode="auto">
          <a:xfrm>
            <a:off x="457200" y="479425"/>
            <a:ext cx="2651731" cy="548634"/>
          </a:xfrm>
          <a:prstGeom prst="rect">
            <a:avLst/>
          </a:prstGeom>
          <a:noFill/>
          <a:ln w="25400" cap="sq">
            <a:solidFill>
              <a:srgbClr val="FFFFFF"/>
            </a:solidFill>
            <a:prstDash val="sysDash"/>
            <a:beve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gradFill>
                  <a:gsLst>
                    <a:gs pos="5833">
                      <a:srgbClr val="FFFFFF"/>
                    </a:gs>
                    <a:gs pos="15000">
                      <a:srgbClr val="FFFFFF"/>
                    </a:gs>
                  </a:gsLst>
                  <a:lin ang="5400000" scaled="0"/>
                </a:gradFill>
                <a:effectLst/>
                <a:uLnTx/>
                <a:uFillTx/>
                <a:latin typeface="Segoe UI"/>
                <a:ea typeface="Segoe UI" pitchFamily="34" charset="0"/>
                <a:cs typeface="Segoe UI" pitchFamily="34" charset="0"/>
              </a:rPr>
              <a:t>Product logo goes here</a:t>
            </a:r>
          </a:p>
        </p:txBody>
      </p:sp>
    </p:spTree>
    <p:extLst>
      <p:ext uri="{BB962C8B-B14F-4D97-AF65-F5344CB8AC3E}">
        <p14:creationId xmlns:p14="http://schemas.microsoft.com/office/powerpoint/2010/main" val="14019650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gray">
          <a:xfrm>
            <a:off x="448993" y="6287386"/>
            <a:ext cx="1005840" cy="195077"/>
          </a:xfrm>
          <a:prstGeom prst="rect">
            <a:avLst/>
          </a:prstGeom>
        </p:spPr>
      </p:pic>
      <p:sp>
        <p:nvSpPr>
          <p:cNvPr id="10" name="Rectangle 9"/>
          <p:cNvSpPr/>
          <p:nvPr userDrawn="1"/>
        </p:nvSpPr>
        <p:spPr bwMode="gray">
          <a:xfrm>
            <a:off x="274702" y="1211263"/>
            <a:ext cx="7315200" cy="3657600"/>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Title 1"/>
          <p:cNvSpPr>
            <a:spLocks noGrp="1"/>
          </p:cNvSpPr>
          <p:nvPr>
            <p:ph type="title" hasCustomPrompt="1"/>
          </p:nvPr>
        </p:nvSpPr>
        <p:spPr bwMode="ltGray">
          <a:xfrm>
            <a:off x="274638" y="1211263"/>
            <a:ext cx="7315200" cy="1828804"/>
          </a:xfrm>
          <a:noFill/>
        </p:spPr>
        <p:txBody>
          <a:bodyPr lIns="146304" tIns="91440" rIns="146304" bIns="91440" anchor="t" anchorCtr="0"/>
          <a:lstStyle>
            <a:lvl1pPr>
              <a:defRPr sz="6000" spc="-100" baseline="0">
                <a:gradFill>
                  <a:gsLst>
                    <a:gs pos="0">
                      <a:srgbClr val="FFFFFF"/>
                    </a:gs>
                    <a:gs pos="100000">
                      <a:srgbClr val="FFFFFF"/>
                    </a:gs>
                  </a:gsLst>
                  <a:lin ang="5400000" scaled="0"/>
                </a:gradFill>
              </a:defRPr>
            </a:lvl1pPr>
          </a:lstStyle>
          <a:p>
            <a:r>
              <a:rPr lang="en-US" dirty="0"/>
              <a:t>Presentation title</a:t>
            </a:r>
          </a:p>
        </p:txBody>
      </p:sp>
      <p:sp>
        <p:nvSpPr>
          <p:cNvPr id="12" name="Text Placeholder 4"/>
          <p:cNvSpPr>
            <a:spLocks noGrp="1"/>
          </p:cNvSpPr>
          <p:nvPr>
            <p:ph type="body" sz="quarter" idx="12" hasCustomPrompt="1"/>
          </p:nvPr>
        </p:nvSpPr>
        <p:spPr bwMode="ltGray">
          <a:xfrm>
            <a:off x="274702" y="3030538"/>
            <a:ext cx="7315200" cy="1830388"/>
          </a:xfrm>
          <a:noFill/>
        </p:spPr>
        <p:txBody>
          <a:bodyPr lIns="146304" tIns="109728" rIns="146304" bIns="109728">
            <a:noAutofit/>
          </a:bodyPr>
          <a:lstStyle>
            <a:lvl1pPr marL="0" indent="0">
              <a:spcBef>
                <a:spcPts val="0"/>
              </a:spcBef>
              <a:buNone/>
              <a:defRPr sz="3200" spc="0" baseline="0">
                <a:gradFill>
                  <a:gsLst>
                    <a:gs pos="1250">
                      <a:srgbClr val="FFFFFF"/>
                    </a:gs>
                    <a:gs pos="99000">
                      <a:srgbClr val="FFFFFF"/>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5950062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6_Title Slide Solid">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479"/>
            <a:ext cx="12436475" cy="6989566"/>
          </a:xfrm>
          <a:prstGeom prst="rect">
            <a:avLst/>
          </a:prstGeom>
        </p:spPr>
      </p:pic>
      <p:sp>
        <p:nvSpPr>
          <p:cNvPr id="5" name="Rectangle 4"/>
          <p:cNvSpPr/>
          <p:nvPr userDrawn="1"/>
        </p:nvSpPr>
        <p:spPr bwMode="auto">
          <a:xfrm>
            <a:off x="273844" y="295275"/>
            <a:ext cx="6402387" cy="6402388"/>
          </a:xfrm>
          <a:prstGeom prst="rect">
            <a:avLst/>
          </a:prstGeom>
          <a:solidFill>
            <a:schemeClr val="accent1">
              <a:lumMod val="50000"/>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8" name="Picture 1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4829" y="534926"/>
            <a:ext cx="1255374" cy="275082"/>
          </a:xfrm>
          <a:prstGeom prst="rect">
            <a:avLst/>
          </a:prstGeom>
        </p:spPr>
      </p:pic>
      <p:sp>
        <p:nvSpPr>
          <p:cNvPr id="4" name="TextBox 3"/>
          <p:cNvSpPr txBox="1"/>
          <p:nvPr userDrawn="1"/>
        </p:nvSpPr>
        <p:spPr>
          <a:xfrm>
            <a:off x="-1490007" y="-1659216"/>
            <a:ext cx="914400" cy="914400"/>
          </a:xfrm>
          <a:prstGeom prst="rect">
            <a:avLst/>
          </a:prstGeom>
          <a:noFill/>
        </p:spPr>
        <p:txBody>
          <a:bodyPr wrap="none" lIns="182880" tIns="146304" rIns="182880" bIns="146304" rtlCol="0">
            <a:noAutofit/>
          </a:bodyPr>
          <a:lstStyle/>
          <a:p>
            <a:pPr marL="0" marR="0" lvl="0" indent="0" algn="l" defTabSz="932742" rtl="0" eaLnBrk="1" fontAlgn="auto" latinLnBrk="0" hangingPunct="1">
              <a:lnSpc>
                <a:spcPct val="90000"/>
              </a:lnSpc>
              <a:spcBef>
                <a:spcPts val="0"/>
              </a:spcBef>
              <a:spcAft>
                <a:spcPts val="600"/>
              </a:spcAft>
              <a:buClrTx/>
              <a:buSzTx/>
              <a:buFontTx/>
              <a:buNone/>
              <a:tabLst/>
              <a:defRPr/>
            </a:pPr>
            <a:endParaRPr kumimoji="0" lang="en-US" sz="2400" b="0" i="0" u="none" strike="noStrike" kern="1200" cap="none" spc="0" normalizeH="0" baseline="0" noProof="0" dirty="0">
              <a:ln>
                <a:noFill/>
              </a:ln>
              <a:gradFill>
                <a:gsLst>
                  <a:gs pos="2917">
                    <a:srgbClr val="FFFFFF"/>
                  </a:gs>
                  <a:gs pos="30000">
                    <a:srgbClr val="FFFFFF"/>
                  </a:gs>
                </a:gsLst>
                <a:lin ang="5400000" scaled="0"/>
              </a:gradFill>
              <a:effectLst/>
              <a:uLnTx/>
              <a:uFillTx/>
              <a:latin typeface="Segoe UI"/>
              <a:ea typeface="+mn-ea"/>
              <a:cs typeface="+mn-cs"/>
            </a:endParaRPr>
          </a:p>
        </p:txBody>
      </p:sp>
      <p:sp>
        <p:nvSpPr>
          <p:cNvPr id="17" name="Title 1"/>
          <p:cNvSpPr>
            <a:spLocks noGrp="1"/>
          </p:cNvSpPr>
          <p:nvPr>
            <p:ph type="ctrTitle" hasCustomPrompt="1"/>
          </p:nvPr>
        </p:nvSpPr>
        <p:spPr>
          <a:xfrm>
            <a:off x="383492" y="1441150"/>
            <a:ext cx="5143830" cy="2538441"/>
          </a:xfrm>
        </p:spPr>
        <p:txBody>
          <a:bodyPr/>
          <a:lstStyle>
            <a:lvl1pPr>
              <a:defRPr sz="5200" baseline="0">
                <a:solidFill>
                  <a:schemeClr val="tx1"/>
                </a:solidFill>
              </a:defRPr>
            </a:lvl1pPr>
          </a:lstStyle>
          <a:p>
            <a:r>
              <a:rPr lang="en-US" dirty="0" err="1"/>
              <a:t>Lorem</a:t>
            </a:r>
            <a:r>
              <a:rPr lang="en-US" dirty="0"/>
              <a:t> </a:t>
            </a:r>
            <a:r>
              <a:rPr lang="en-US" dirty="0" err="1"/>
              <a:t>ipsum</a:t>
            </a:r>
            <a:r>
              <a:rPr lang="en-US" dirty="0"/>
              <a:t> dolor</a:t>
            </a:r>
          </a:p>
        </p:txBody>
      </p:sp>
      <p:sp>
        <p:nvSpPr>
          <p:cNvPr id="19" name="Subtitle 2"/>
          <p:cNvSpPr>
            <a:spLocks noGrp="1"/>
          </p:cNvSpPr>
          <p:nvPr>
            <p:ph type="subTitle" idx="1" hasCustomPrompt="1"/>
          </p:nvPr>
        </p:nvSpPr>
        <p:spPr>
          <a:xfrm>
            <a:off x="383554" y="4197653"/>
            <a:ext cx="7834977" cy="851515"/>
          </a:xfrm>
        </p:spPr>
        <p:txBody>
          <a:bodyPr anchor="ctr"/>
          <a:lstStyle>
            <a:lvl1pPr marL="0" indent="0" algn="l">
              <a:lnSpc>
                <a:spcPts val="2600"/>
              </a:lnSpc>
              <a:buNone/>
              <a:defRPr sz="160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 Name</a:t>
            </a:r>
            <a:br>
              <a:rPr lang="en-US" dirty="0"/>
            </a:br>
            <a:r>
              <a:rPr lang="en-US" dirty="0"/>
              <a:t>Date</a:t>
            </a:r>
          </a:p>
        </p:txBody>
      </p:sp>
    </p:spTree>
    <p:extLst>
      <p:ext uri="{BB962C8B-B14F-4D97-AF65-F5344CB8AC3E}">
        <p14:creationId xmlns:p14="http://schemas.microsoft.com/office/powerpoint/2010/main" val="1267318654"/>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ltGray">
          <a:xfrm>
            <a:off x="274702" y="1211287"/>
            <a:ext cx="10058336" cy="27431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bwMode="auto">
          <a:xfrm>
            <a:off x="274639" y="1209973"/>
            <a:ext cx="10056812" cy="2751698"/>
          </a:xfrm>
          <a:noFill/>
        </p:spPr>
        <p:txBody>
          <a:bodyPr tIns="91440" bIns="91440" anchor="t" anchorCtr="0"/>
          <a:lstStyle>
            <a:lvl1pPr>
              <a:defRPr sz="7200" spc="-100" baseline="0">
                <a:gradFill>
                  <a:gsLst>
                    <a:gs pos="5833">
                      <a:srgbClr val="FFFFFF"/>
                    </a:gs>
                    <a:gs pos="18000">
                      <a:srgbClr val="FFFFFF"/>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lumMod val="75000"/>
                        <a:lumOff val="25000"/>
                      </a:schemeClr>
                    </a:gs>
                    <a:gs pos="100000">
                      <a:schemeClr val="tx1">
                        <a:lumMod val="75000"/>
                        <a:lumOff val="25000"/>
                      </a:schemeClr>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4928524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ltGray">
          <a:xfrm>
            <a:off x="274702" y="1211287"/>
            <a:ext cx="10058336" cy="274317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5833">
                      <a:srgbClr val="FFFFFF"/>
                    </a:gs>
                    <a:gs pos="18000">
                      <a:srgbClr val="FFFFFF"/>
                    </a:gs>
                  </a:gsLst>
                  <a:lin ang="5400000" scaled="0"/>
                </a:gradFill>
              </a:defRPr>
            </a:lvl1pPr>
          </a:lstStyle>
          <a:p>
            <a:r>
              <a:rPr lang="en-US" dirty="0"/>
              <a:t>Video title</a:t>
            </a:r>
          </a:p>
        </p:txBody>
      </p:sp>
    </p:spTree>
    <p:extLst>
      <p:ext uri="{BB962C8B-B14F-4D97-AF65-F5344CB8AC3E}">
        <p14:creationId xmlns:p14="http://schemas.microsoft.com/office/powerpoint/2010/main" val="50191749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181561407"/>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341927141"/>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1485330"/>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0479124"/>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4669639"/>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3548483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671422"/>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4235822"/>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1455172"/>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1"/>
              </a:buClr>
              <a:buFont typeface="Arial" pitchFamily="34" charset="0"/>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49435693"/>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2"/>
              </a:buClr>
              <a:buFont typeface="Arial" pitchFamily="34" charset="0"/>
              <a:buChar char="•"/>
              <a:defRPr sz="36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56304360"/>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1248245"/>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0572331"/>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8839029"/>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Blank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4638" y="2071453"/>
            <a:ext cx="10463986" cy="1720381"/>
          </a:xfrm>
          <a:prstGeom prst="rect">
            <a:avLst/>
          </a:prstGeom>
        </p:spPr>
        <p:txBody>
          <a:bodyPr lIns="146304" tIns="91440" rIns="146304" bIns="91440"/>
          <a:lstStyle>
            <a:lvl1pPr algn="l">
              <a:defRPr sz="6000">
                <a:gradFill>
                  <a:gsLst>
                    <a:gs pos="0">
                      <a:srgbClr val="FFFFFF"/>
                    </a:gs>
                    <a:gs pos="100000">
                      <a:srgbClr val="FFFFFF"/>
                    </a:gs>
                  </a:gsLst>
                  <a:lin ang="5400000" scaled="0"/>
                </a:gradFill>
              </a:defRPr>
            </a:lvl1pPr>
          </a:lstStyle>
          <a:p>
            <a:r>
              <a:rPr lang="en-US" dirty="0"/>
              <a:t>Data insights headline</a:t>
            </a:r>
          </a:p>
        </p:txBody>
      </p:sp>
    </p:spTree>
    <p:extLst>
      <p:ext uri="{BB962C8B-B14F-4D97-AF65-F5344CB8AC3E}">
        <p14:creationId xmlns:p14="http://schemas.microsoft.com/office/powerpoint/2010/main" val="4186851925"/>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Blank Accent Color 1">
    <p:bg>
      <p:bgPr>
        <a:solidFill>
          <a:schemeClr val="accent1"/>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2125663"/>
            <a:ext cx="10058399" cy="917575"/>
          </a:xfrm>
        </p:spPr>
        <p:txBody>
          <a:bodyPr/>
          <a:lstStyle>
            <a:lvl1pPr marL="282575" indent="-282575">
              <a:tabLst>
                <a:tab pos="282575" algn="l"/>
              </a:tabLst>
              <a:defRPr sz="6000" baseline="0"/>
            </a:lvl1pPr>
          </a:lstStyle>
          <a:p>
            <a:r>
              <a:rPr lang="en-US" dirty="0"/>
              <a:t>“	Add a quote here. Design is easier than it looks, and more important than it seems.”</a:t>
            </a:r>
          </a:p>
        </p:txBody>
      </p:sp>
      <p:sp>
        <p:nvSpPr>
          <p:cNvPr id="4" name="Text Placeholder 3"/>
          <p:cNvSpPr>
            <a:spLocks noGrp="1"/>
          </p:cNvSpPr>
          <p:nvPr>
            <p:ph type="body" sz="quarter" idx="10" hasCustomPrompt="1"/>
          </p:nvPr>
        </p:nvSpPr>
        <p:spPr>
          <a:xfrm>
            <a:off x="5761038" y="4868847"/>
            <a:ext cx="5486400" cy="1071062"/>
          </a:xfrm>
        </p:spPr>
        <p:txBody>
          <a:bodyPr/>
          <a:lstStyle>
            <a:lvl1pPr marL="0" indent="0">
              <a:spcBef>
                <a:spcPts val="0"/>
              </a:spcBef>
              <a:buNone/>
              <a:defRPr sz="3200" baseline="0">
                <a:latin typeface="+mj-lt"/>
              </a:defRPr>
            </a:lvl1pPr>
          </a:lstStyle>
          <a:p>
            <a:pPr lvl="0"/>
            <a:r>
              <a:rPr lang="en-US" dirty="0"/>
              <a:t>Author’s Name</a:t>
            </a:r>
          </a:p>
          <a:p>
            <a:pPr lvl="0"/>
            <a:r>
              <a:rPr lang="en-US" dirty="0"/>
              <a:t>Title</a:t>
            </a:r>
          </a:p>
        </p:txBody>
      </p:sp>
    </p:spTree>
    <p:extLst>
      <p:ext uri="{BB962C8B-B14F-4D97-AF65-F5344CB8AC3E}">
        <p14:creationId xmlns:p14="http://schemas.microsoft.com/office/powerpoint/2010/main" val="157864814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Blank Accent Color 1">
    <p:bg>
      <p:bgPr>
        <a:solidFill>
          <a:schemeClr val="accent1"/>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113225" y="2125663"/>
            <a:ext cx="8219813" cy="1828800"/>
          </a:xfrm>
        </p:spPr>
        <p:txBody>
          <a:bodyPr/>
          <a:lstStyle>
            <a:lvl1pPr>
              <a:defRPr sz="6000" baseline="0"/>
            </a:lvl1pPr>
          </a:lstStyle>
          <a:p>
            <a:r>
              <a:rPr lang="en-US" dirty="0"/>
              <a:t>Click to edit Master title style</a:t>
            </a:r>
          </a:p>
        </p:txBody>
      </p:sp>
    </p:spTree>
    <p:extLst>
      <p:ext uri="{BB962C8B-B14F-4D97-AF65-F5344CB8AC3E}">
        <p14:creationId xmlns:p14="http://schemas.microsoft.com/office/powerpoint/2010/main" val="39244786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4252945"/>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2039627"/>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Segoe UI" pitchFamily="34" charset="0"/>
                <a:cs typeface="Segoe UI" pitchFamily="34" charset="0"/>
              </a:defRPr>
            </a:lvl1pPr>
            <a:lvl2pPr marL="346553" indent="0">
              <a:buNone/>
              <a:defRPr>
                <a:gradFill>
                  <a:gsLst>
                    <a:gs pos="1250">
                      <a:srgbClr val="000000"/>
                    </a:gs>
                    <a:gs pos="100000">
                      <a:srgbClr val="000000"/>
                    </a:gs>
                  </a:gsLst>
                  <a:lin ang="5400000" scaled="0"/>
                </a:gradFill>
                <a:latin typeface="Segoe UI" pitchFamily="34" charset="0"/>
                <a:cs typeface="Segoe UI" pitchFamily="34" charset="0"/>
              </a:defRPr>
            </a:lvl2pPr>
            <a:lvl3pPr marL="584607" indent="0">
              <a:buNone/>
              <a:defRPr>
                <a:gradFill>
                  <a:gsLst>
                    <a:gs pos="1250">
                      <a:srgbClr val="000000"/>
                    </a:gs>
                    <a:gs pos="100000">
                      <a:srgbClr val="000000"/>
                    </a:gs>
                  </a:gsLst>
                  <a:lin ang="5400000" scaled="0"/>
                </a:gradFill>
                <a:latin typeface="Segoe UI" pitchFamily="34" charset="0"/>
                <a:cs typeface="Segoe UI" pitchFamily="34" charset="0"/>
              </a:defRPr>
            </a:lvl3pPr>
            <a:lvl4pPr marL="814563" indent="0">
              <a:buNone/>
              <a:defRPr>
                <a:gradFill>
                  <a:gsLst>
                    <a:gs pos="1250">
                      <a:srgbClr val="000000"/>
                    </a:gs>
                    <a:gs pos="100000">
                      <a:srgbClr val="000000"/>
                    </a:gs>
                  </a:gsLst>
                  <a:lin ang="5400000" scaled="0"/>
                </a:gradFill>
                <a:latin typeface="Segoe UI" pitchFamily="34" charset="0"/>
                <a:cs typeface="Segoe UI" pitchFamily="34" charset="0"/>
              </a:defRPr>
            </a:lvl4pPr>
            <a:lvl5pPr marL="1050997" indent="0">
              <a:buNone/>
              <a:defRPr>
                <a:gradFill>
                  <a:gsLst>
                    <a:gs pos="1250">
                      <a:srgbClr val="000000"/>
                    </a:gs>
                    <a:gs pos="100000">
                      <a:srgbClr val="000000"/>
                    </a:gs>
                  </a:gsLst>
                  <a:lin ang="5400000" scaled="0"/>
                </a:gradFill>
                <a:latin typeface="Segoe UI" pitchFamily="34" charset="0"/>
                <a:cs typeface="Segoe U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0705429"/>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523173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5_Data Insights Titl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4638" y="2071453"/>
            <a:ext cx="10463986" cy="1720381"/>
          </a:xfrm>
          <a:prstGeom prst="rect">
            <a:avLst/>
          </a:prstGeom>
        </p:spPr>
        <p:txBody>
          <a:bodyPr lIns="146304" tIns="91440" rIns="146304" bIns="91440"/>
          <a:lstStyle>
            <a:lvl1pPr algn="l">
              <a:defRPr sz="6000">
                <a:gradFill>
                  <a:gsLst>
                    <a:gs pos="0">
                      <a:srgbClr val="FFFFFF"/>
                    </a:gs>
                    <a:gs pos="100000">
                      <a:srgbClr val="FFFFFF"/>
                    </a:gs>
                  </a:gsLst>
                  <a:lin ang="5400000" scaled="0"/>
                </a:gradFill>
              </a:defRPr>
            </a:lvl1pPr>
          </a:lstStyle>
          <a:p>
            <a:r>
              <a:rPr lang="en-US" dirty="0"/>
              <a:t>Data insights headline</a:t>
            </a:r>
          </a:p>
        </p:txBody>
      </p:sp>
    </p:spTree>
    <p:extLst>
      <p:ext uri="{BB962C8B-B14F-4D97-AF65-F5344CB8AC3E}">
        <p14:creationId xmlns:p14="http://schemas.microsoft.com/office/powerpoint/2010/main" val="278129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Title &amp; Content Bulleted Text">
    <p:bg bwMode="lt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8"/>
            <a:ext cx="11887518" cy="914365"/>
          </a:xfrm>
        </p:spPr>
        <p:txBody>
          <a:bodyPr/>
          <a:lstStyle>
            <a:lvl1pPr>
              <a:defRPr sz="5799">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74638" y="1697063"/>
            <a:ext cx="10972800" cy="1902453"/>
          </a:xfrm>
        </p:spPr>
        <p:txBody>
          <a:bodyPr/>
          <a:lstStyle>
            <a:lvl1pPr>
              <a:defRPr sz="2600">
                <a:gradFill>
                  <a:gsLst>
                    <a:gs pos="1250">
                      <a:schemeClr val="tx1"/>
                    </a:gs>
                    <a:gs pos="100000">
                      <a:schemeClr val="tx1"/>
                    </a:gs>
                  </a:gsLst>
                  <a:lin ang="5400000" scaled="0"/>
                </a:gradFill>
                <a:latin typeface="+mn-lt"/>
              </a:defRPr>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90046155"/>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Blank Teal">
    <p:bg bwMode="ltGray">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803422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1">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3040063"/>
            <a:ext cx="11378776" cy="1195712"/>
          </a:xfrm>
        </p:spPr>
        <p:txBody>
          <a:bodyPr anchor="b" anchorCtr="0">
            <a:spAutoFit/>
          </a:bodyPr>
          <a:lstStyle>
            <a:lvl1pPr>
              <a:defRPr sz="7200" spc="-153" baseline="0">
                <a:gradFill>
                  <a:gsLst>
                    <a:gs pos="25833">
                      <a:schemeClr val="tx1"/>
                    </a:gs>
                    <a:gs pos="36000">
                      <a:schemeClr val="tx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274638" y="4868863"/>
            <a:ext cx="11378776" cy="738664"/>
          </a:xfrm>
        </p:spPr>
        <p:txBody>
          <a:bodyPr>
            <a:spAutoFit/>
          </a:bodyPr>
          <a:lstStyle>
            <a:lvl1pPr marL="0" indent="0">
              <a:spcBef>
                <a:spcPts val="0"/>
              </a:spcBef>
              <a:buNone/>
              <a:defRPr sz="3200" spc="-71" baseline="0">
                <a:gradFill>
                  <a:gsLst>
                    <a:gs pos="25833">
                      <a:schemeClr val="tx1"/>
                    </a:gs>
                    <a:gs pos="36000">
                      <a:schemeClr val="tx1"/>
                    </a:gs>
                  </a:gsLst>
                  <a:lin ang="5400000" scaled="0"/>
                </a:gradFill>
                <a:latin typeface="+mj-lt"/>
              </a:defRPr>
            </a:lvl1pPr>
          </a:lstStyle>
          <a:p>
            <a:pPr lvl="0"/>
            <a:r>
              <a:rPr lang="en-US" dirty="0"/>
              <a:t>Speaker title</a:t>
            </a:r>
          </a:p>
        </p:txBody>
      </p:sp>
    </p:spTree>
    <p:extLst>
      <p:ext uri="{BB962C8B-B14F-4D97-AF65-F5344CB8AC3E}">
        <p14:creationId xmlns:p14="http://schemas.microsoft.com/office/powerpoint/2010/main" val="37611810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3">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3040599"/>
            <a:ext cx="11378776" cy="1195712"/>
          </a:xfrm>
        </p:spPr>
        <p:txBody>
          <a:bodyPr anchor="b" anchorCtr="0">
            <a:spAutoFit/>
          </a:bodyPr>
          <a:lstStyle>
            <a:lvl1pPr>
              <a:defRPr sz="7200" spc="-153" baseline="0">
                <a:gradFill>
                  <a:gsLst>
                    <a:gs pos="1250">
                      <a:schemeClr val="accent1"/>
                    </a:gs>
                    <a:gs pos="100000">
                      <a:schemeClr val="accent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274637" y="4868863"/>
            <a:ext cx="11378776" cy="738664"/>
          </a:xfrm>
        </p:spPr>
        <p:txBody>
          <a:bodyPr>
            <a:spAutoFit/>
          </a:bodyPr>
          <a:lstStyle>
            <a:lvl1pPr marL="0" indent="0">
              <a:spcBef>
                <a:spcPts val="0"/>
              </a:spcBef>
              <a:buNone/>
              <a:defRPr sz="3200" spc="-71" baseline="0">
                <a:gradFill>
                  <a:gsLst>
                    <a:gs pos="1250">
                      <a:schemeClr val="accent1"/>
                    </a:gs>
                    <a:gs pos="100000">
                      <a:schemeClr val="accent1"/>
                    </a:gs>
                  </a:gsLst>
                  <a:lin ang="5400000" scaled="0"/>
                </a:gradFill>
                <a:latin typeface="+mj-lt"/>
              </a:defRPr>
            </a:lvl1pPr>
          </a:lstStyle>
          <a:p>
            <a:pPr lvl="0"/>
            <a:r>
              <a:rPr lang="en-US" dirty="0"/>
              <a:t>Speaker title</a:t>
            </a:r>
          </a:p>
        </p:txBody>
      </p:sp>
    </p:spTree>
    <p:extLst>
      <p:ext uri="{BB962C8B-B14F-4D97-AF65-F5344CB8AC3E}">
        <p14:creationId xmlns:p14="http://schemas.microsoft.com/office/powerpoint/2010/main" val="13896312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92082"/>
            <a:ext cx="11375536" cy="932563"/>
          </a:xfrm>
        </p:spPr>
        <p:txBody>
          <a:bodyPr>
            <a:spAutoFit/>
          </a:bodyPr>
          <a:lstStyle/>
          <a:p>
            <a:r>
              <a:rPr lang="en-US" dirty="0"/>
              <a:t>Click to edit master title style</a:t>
            </a:r>
          </a:p>
        </p:txBody>
      </p:sp>
      <p:sp>
        <p:nvSpPr>
          <p:cNvPr id="5" name="Text Placeholder 4"/>
          <p:cNvSpPr>
            <a:spLocks noGrp="1"/>
          </p:cNvSpPr>
          <p:nvPr>
            <p:ph type="body" sz="quarter" idx="10" hasCustomPrompt="1"/>
          </p:nvPr>
        </p:nvSpPr>
        <p:spPr>
          <a:xfrm>
            <a:off x="274638" y="1211263"/>
            <a:ext cx="11375536" cy="2237536"/>
          </a:xfrm>
          <a:prstGeom prst="rect">
            <a:avLst/>
          </a:prstGeom>
        </p:spPr>
        <p:txBody>
          <a:bodyPr>
            <a:spAutoFit/>
          </a:bodyPr>
          <a:lstStyle>
            <a:lvl1pPr marL="289875" indent="-289875">
              <a:buFont typeface="Wingdings" pitchFamily="2" charset="2"/>
              <a:buChar char=""/>
              <a:defRPr sz="4000"/>
            </a:lvl1pPr>
            <a:lvl2pPr marL="527927" indent="-238054">
              <a:buFont typeface="Wingdings" pitchFamily="2" charset="2"/>
              <a:buChar char=""/>
              <a:defRPr sz="2400" spc="-51" baseline="0">
                <a:latin typeface="+mn-lt"/>
              </a:defRPr>
            </a:lvl2pPr>
            <a:lvl3pPr marL="756264" indent="-228337">
              <a:buFont typeface="Wingdings" pitchFamily="2" charset="2"/>
              <a:buChar char=""/>
              <a:tabLst/>
              <a:defRPr sz="2000" spc="-51" baseline="0">
                <a:latin typeface="+mn-lt"/>
              </a:defRPr>
            </a:lvl3pPr>
            <a:lvl4pPr marL="932779" indent="-176516">
              <a:buFont typeface="Wingdings" pitchFamily="2" charset="2"/>
              <a:buChar char=""/>
              <a:defRPr sz="1800" spc="-51" baseline="0">
                <a:latin typeface="+mn-lt"/>
              </a:defRPr>
            </a:lvl4pPr>
            <a:lvl5pPr marL="1109296" indent="-176516">
              <a:buFont typeface="Wingdings" pitchFamily="2" charset="2"/>
              <a:buChar char=""/>
              <a:tabLst/>
              <a:defRPr sz="1800" spc="-51" baseline="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1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2457800295"/>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74638" y="1211263"/>
            <a:ext cx="11375536" cy="2135969"/>
          </a:xfrm>
          <a:prstGeom prst="rect">
            <a:avLst/>
          </a:prstGeom>
        </p:spPr>
        <p:txBody>
          <a:bodyPr>
            <a:spAutoFit/>
          </a:bodyPr>
          <a:lstStyle>
            <a:lvl1pPr marL="0" indent="0">
              <a:spcBef>
                <a:spcPts val="2448"/>
              </a:spcBef>
              <a:buNone/>
              <a:defRPr sz="4000">
                <a:gradFill>
                  <a:gsLst>
                    <a:gs pos="100000">
                      <a:schemeClr val="tx2"/>
                    </a:gs>
                    <a:gs pos="0">
                      <a:schemeClr val="tx2"/>
                    </a:gs>
                  </a:gsLst>
                  <a:lin ang="5400000" scaled="0"/>
                </a:gradFill>
                <a:latin typeface="+mj-lt"/>
              </a:defRPr>
            </a:lvl1pPr>
            <a:lvl2pPr marL="0" indent="0">
              <a:buNone/>
              <a:defRPr sz="2000" spc="-51" baseline="0">
                <a:gradFill>
                  <a:gsLst>
                    <a:gs pos="100000">
                      <a:schemeClr val="tx1"/>
                    </a:gs>
                    <a:gs pos="6000">
                      <a:schemeClr val="tx1"/>
                    </a:gs>
                  </a:gsLst>
                  <a:lin ang="5400000" scaled="0"/>
                </a:gradFill>
              </a:defRPr>
            </a:lvl2pPr>
            <a:lvl3pPr marL="236434" indent="0">
              <a:buNone/>
              <a:defRPr sz="2000" spc="-51" baseline="0">
                <a:gradFill>
                  <a:gsLst>
                    <a:gs pos="100000">
                      <a:schemeClr val="tx1"/>
                    </a:gs>
                    <a:gs pos="6000">
                      <a:schemeClr val="tx1"/>
                    </a:gs>
                  </a:gsLst>
                  <a:lin ang="5400000" scaled="0"/>
                </a:gradFill>
              </a:defRPr>
            </a:lvl3pPr>
            <a:lvl4pPr marL="466390" indent="0">
              <a:buNone/>
              <a:defRPr sz="1800" spc="-51" baseline="0">
                <a:gradFill>
                  <a:gsLst>
                    <a:gs pos="100000">
                      <a:schemeClr val="tx1"/>
                    </a:gs>
                    <a:gs pos="6000">
                      <a:schemeClr val="tx1"/>
                    </a:gs>
                  </a:gsLst>
                  <a:lin ang="5400000" scaled="0"/>
                </a:gradFill>
              </a:defRPr>
            </a:lvl4pPr>
            <a:lvl5pPr marL="707682" indent="0">
              <a:buNone/>
              <a:defRPr sz="1800" spc="-51" baseline="0">
                <a:gradFill>
                  <a:gsLst>
                    <a:gs pos="100000">
                      <a:schemeClr val="tx1"/>
                    </a:gs>
                    <a:gs pos="6000">
                      <a:schemeClr val="tx1"/>
                    </a:gs>
                  </a:gsLst>
                  <a:lin ang="5400000" scaled="0"/>
                </a:gra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a:xfrm>
            <a:off x="274638" y="292082"/>
            <a:ext cx="11375536" cy="946413"/>
          </a:xfrm>
        </p:spPr>
        <p:txBody>
          <a:bodyPr>
            <a:spAutoFit/>
          </a:bodyPr>
          <a:lstStyle/>
          <a:p>
            <a:r>
              <a:rPr lang="en-US" dirty="0"/>
              <a:t>Click to edit master title style</a:t>
            </a:r>
          </a:p>
        </p:txBody>
      </p:sp>
      <p:sp>
        <p:nvSpPr>
          <p:cNvPr id="4" name="Slide Number Placeholder 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1118464625"/>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74638" y="1211263"/>
            <a:ext cx="11375536" cy="2135969"/>
          </a:xfrm>
          <a:prstGeom prst="rect">
            <a:avLst/>
          </a:prstGeom>
        </p:spPr>
        <p:txBody>
          <a:bodyPr>
            <a:spAutoFit/>
          </a:bodyPr>
          <a:lstStyle>
            <a:lvl1pPr marL="0" indent="0">
              <a:spcBef>
                <a:spcPts val="2448"/>
              </a:spcBef>
              <a:buNone/>
              <a:defRPr sz="4000">
                <a:gradFill>
                  <a:gsLst>
                    <a:gs pos="100000">
                      <a:schemeClr val="tx1"/>
                    </a:gs>
                    <a:gs pos="0">
                      <a:schemeClr val="tx1"/>
                    </a:gs>
                  </a:gsLst>
                  <a:lin ang="5400000" scaled="0"/>
                </a:gradFill>
                <a:latin typeface="+mj-lt"/>
              </a:defRPr>
            </a:lvl1pPr>
            <a:lvl2pPr marL="0" indent="0">
              <a:buNone/>
              <a:defRPr sz="2000" spc="-51" baseline="0">
                <a:gradFill>
                  <a:gsLst>
                    <a:gs pos="100000">
                      <a:schemeClr val="tx1"/>
                    </a:gs>
                    <a:gs pos="0">
                      <a:schemeClr val="tx1"/>
                    </a:gs>
                  </a:gsLst>
                  <a:lin ang="5400000" scaled="0"/>
                </a:gradFill>
              </a:defRPr>
            </a:lvl2pPr>
            <a:lvl3pPr marL="236434" indent="0">
              <a:buNone/>
              <a:defRPr sz="2000" spc="-51" baseline="0">
                <a:gradFill>
                  <a:gsLst>
                    <a:gs pos="100000">
                      <a:schemeClr val="tx1"/>
                    </a:gs>
                    <a:gs pos="0">
                      <a:schemeClr val="tx1"/>
                    </a:gs>
                  </a:gsLst>
                  <a:lin ang="5400000" scaled="0"/>
                </a:gradFill>
              </a:defRPr>
            </a:lvl3pPr>
            <a:lvl4pPr marL="466390" indent="0">
              <a:buNone/>
              <a:defRPr sz="1800" spc="-51" baseline="0">
                <a:gradFill>
                  <a:gsLst>
                    <a:gs pos="100000">
                      <a:schemeClr val="tx1"/>
                    </a:gs>
                    <a:gs pos="0">
                      <a:schemeClr val="tx1"/>
                    </a:gs>
                  </a:gsLst>
                  <a:lin ang="5400000" scaled="0"/>
                </a:gradFill>
              </a:defRPr>
            </a:lvl4pPr>
            <a:lvl5pPr marL="707682" indent="0">
              <a:buNone/>
              <a:defRPr sz="1800" spc="-51" baseline="0">
                <a:gradFill>
                  <a:gsLst>
                    <a:gs pos="100000">
                      <a:schemeClr val="tx1"/>
                    </a:gs>
                    <a:gs pos="0">
                      <a:schemeClr val="tx1"/>
                    </a:gs>
                  </a:gsLst>
                  <a:lin ang="5400000" scaled="0"/>
                </a:gra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p:txBody>
          <a:bodyPr/>
          <a:lstStyle/>
          <a:p>
            <a:r>
              <a:rPr lang="en-US" dirty="0"/>
              <a:t>Click to edit master title style</a:t>
            </a:r>
          </a:p>
        </p:txBody>
      </p:sp>
      <p:sp>
        <p:nvSpPr>
          <p:cNvPr id="4" name="Slide Number Placeholder 3"/>
          <p:cNvSpPr>
            <a:spLocks noGrp="1"/>
          </p:cNvSpPr>
          <p:nvPr>
            <p:ph type="sldNum" sz="quarter" idx="12"/>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2070922187"/>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92082"/>
            <a:ext cx="11375536" cy="946413"/>
          </a:xfrm>
        </p:spPr>
        <p:txBody>
          <a:bodyPr/>
          <a:lstStyle/>
          <a:p>
            <a:r>
              <a:rPr lang="en-US" dirty="0"/>
              <a:t>Click to edit master title style</a:t>
            </a:r>
          </a:p>
        </p:txBody>
      </p:sp>
      <p:sp>
        <p:nvSpPr>
          <p:cNvPr id="4" name="Text Placeholder 3"/>
          <p:cNvSpPr>
            <a:spLocks noGrp="1"/>
          </p:cNvSpPr>
          <p:nvPr>
            <p:ph type="body" sz="quarter" idx="10" hasCustomPrompt="1"/>
          </p:nvPr>
        </p:nvSpPr>
        <p:spPr>
          <a:xfrm>
            <a:off x="274638" y="1211263"/>
            <a:ext cx="5477313" cy="2757678"/>
          </a:xfrm>
        </p:spPr>
        <p:txBody>
          <a:bodyPr wrap="square">
            <a:spAutoFit/>
          </a:bodyPr>
          <a:lstStyle>
            <a:lvl1pPr marL="297971" indent="-297971">
              <a:spcBef>
                <a:spcPts val="1224"/>
              </a:spcBef>
              <a:buClr>
                <a:schemeClr val="tx1"/>
              </a:buClr>
              <a:buFont typeface="Wingdings" pitchFamily="2" charset="2"/>
              <a:buChar char=""/>
              <a:defRPr/>
            </a:lvl1pPr>
            <a:lvl2pPr marL="531166" indent="-233195">
              <a:defRPr sz="2400" spc="-51" baseline="0"/>
            </a:lvl2pPr>
            <a:lvl3pPr marL="699585" indent="-168419">
              <a:tabLst/>
              <a:defRPr sz="2000" spc="-51" baseline="0"/>
            </a:lvl3pPr>
            <a:lvl4pPr marL="880958" indent="-181374">
              <a:defRPr sz="1800" spc="-51" baseline="0"/>
            </a:lvl4pPr>
            <a:lvl5pPr marL="1049377" indent="-168419">
              <a:tabLst/>
              <a:defRPr sz="1800" spc="-51"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1" hasCustomPrompt="1"/>
          </p:nvPr>
        </p:nvSpPr>
        <p:spPr>
          <a:xfrm>
            <a:off x="5751951" y="1211263"/>
            <a:ext cx="5495487" cy="2757678"/>
          </a:xfrm>
        </p:spPr>
        <p:txBody>
          <a:bodyPr wrap="square">
            <a:spAutoFit/>
          </a:bodyPr>
          <a:lstStyle>
            <a:lvl1pPr marL="346553" indent="-346553">
              <a:spcBef>
                <a:spcPts val="1224"/>
              </a:spcBef>
              <a:buFont typeface="Wingdings" pitchFamily="2" charset="2"/>
              <a:buChar char=""/>
              <a:defRPr lang="en-US" sz="4000" kern="1200" spc="-71" baseline="0" dirty="0" smtClean="0">
                <a:gradFill>
                  <a:gsLst>
                    <a:gs pos="1250">
                      <a:schemeClr val="tx1"/>
                    </a:gs>
                    <a:gs pos="100000">
                      <a:schemeClr val="tx1"/>
                    </a:gs>
                  </a:gsLst>
                  <a:lin ang="5400000" scaled="0"/>
                </a:gradFill>
                <a:latin typeface="+mj-lt"/>
                <a:ea typeface="+mn-ea"/>
                <a:cs typeface="+mn-cs"/>
              </a:defRPr>
            </a:lvl1pPr>
            <a:lvl2pPr marL="647764" indent="-349792">
              <a:defRPr lang="en-US" sz="2400" kern="1200" spc="-51" baseline="0" dirty="0" smtClean="0">
                <a:gradFill>
                  <a:gsLst>
                    <a:gs pos="1250">
                      <a:schemeClr val="tx1"/>
                    </a:gs>
                    <a:gs pos="100000">
                      <a:schemeClr val="tx1"/>
                    </a:gs>
                  </a:gsLst>
                  <a:lin ang="5400000" scaled="0"/>
                </a:gradFill>
                <a:latin typeface="+mn-lt"/>
                <a:ea typeface="+mn-ea"/>
                <a:cs typeface="+mn-cs"/>
              </a:defRPr>
            </a:lvl2pPr>
            <a:lvl3pPr marL="880958" indent="-349792">
              <a:defRPr lang="en-US" sz="2000" kern="1200" spc="-51" baseline="0" dirty="0" smtClean="0">
                <a:gradFill>
                  <a:gsLst>
                    <a:gs pos="1250">
                      <a:schemeClr val="tx1"/>
                    </a:gs>
                    <a:gs pos="100000">
                      <a:schemeClr val="tx1"/>
                    </a:gs>
                  </a:gsLst>
                  <a:lin ang="5400000" scaled="0"/>
                </a:gradFill>
                <a:latin typeface="+mn-lt"/>
                <a:ea typeface="+mn-ea"/>
                <a:cs typeface="+mn-cs"/>
              </a:defRPr>
            </a:lvl3pPr>
            <a:lvl4pPr marL="1049377" indent="-349792">
              <a:defRPr lang="en-US" sz="1800" kern="1200" spc="-51" baseline="0" dirty="0" smtClean="0">
                <a:gradFill>
                  <a:gsLst>
                    <a:gs pos="1250">
                      <a:schemeClr val="tx1"/>
                    </a:gs>
                    <a:gs pos="100000">
                      <a:schemeClr val="tx1"/>
                    </a:gs>
                  </a:gsLst>
                  <a:lin ang="5400000" scaled="0"/>
                </a:gradFill>
                <a:latin typeface="+mn-lt"/>
                <a:ea typeface="+mn-ea"/>
                <a:cs typeface="+mn-cs"/>
              </a:defRPr>
            </a:lvl4pPr>
            <a:lvl5pPr marL="1230751" indent="-349792">
              <a:defRPr lang="en-US" sz="1800" kern="1200" spc="-51" baseline="0" dirty="0">
                <a:gradFill>
                  <a:gsLst>
                    <a:gs pos="1250">
                      <a:schemeClr val="tx1"/>
                    </a:gs>
                    <a:gs pos="100000">
                      <a:schemeClr val="tx1"/>
                    </a:gs>
                  </a:gsLst>
                  <a:lin ang="5400000" scaled="0"/>
                </a:gradFill>
                <a:latin typeface="+mn-lt"/>
                <a:ea typeface="+mn-ea"/>
                <a:cs typeface="+mn-cs"/>
              </a:defRPr>
            </a:lvl5pPr>
          </a:lstStyle>
          <a:p>
            <a:pPr marL="297971" marR="0" lvl="0" indent="-297971" algn="l" defTabSz="932742" rtl="0" eaLnBrk="1" fontAlgn="auto" latinLnBrk="0" hangingPunct="1">
              <a:lnSpc>
                <a:spcPct val="90000"/>
              </a:lnSpc>
              <a:spcBef>
                <a:spcPct val="20000"/>
              </a:spcBef>
              <a:spcAft>
                <a:spcPts val="0"/>
              </a:spcAft>
              <a:buClr>
                <a:schemeClr val="tx1"/>
              </a:buClr>
              <a:buSzPct val="90000"/>
              <a:buFont typeface="Wingdings" pitchFamily="2" charset="2"/>
              <a:buChar char=""/>
              <a:tabLst/>
            </a:pPr>
            <a:r>
              <a:rPr lang="en-US" dirty="0"/>
              <a:t>Click to edit master text styles</a:t>
            </a:r>
          </a:p>
          <a:p>
            <a:pPr marL="531166" marR="0" lvl="1" indent="-233195" algn="l" defTabSz="932742" rtl="0" eaLnBrk="1" fontAlgn="auto" latinLnBrk="0" hangingPunct="1">
              <a:lnSpc>
                <a:spcPct val="90000"/>
              </a:lnSpc>
              <a:spcBef>
                <a:spcPct val="20000"/>
              </a:spcBef>
              <a:spcAft>
                <a:spcPts val="0"/>
              </a:spcAft>
              <a:buClrTx/>
              <a:buSzPct val="90000"/>
              <a:buFont typeface="Wingdings" pitchFamily="2" charset="2"/>
              <a:buChar char=""/>
              <a:tabLst/>
            </a:pPr>
            <a:r>
              <a:rPr lang="en-US" dirty="0"/>
              <a:t>Second level</a:t>
            </a:r>
          </a:p>
          <a:p>
            <a:pPr marL="699585" marR="0" lvl="2" indent="-168419" algn="l" defTabSz="932742" rtl="0" eaLnBrk="1" fontAlgn="auto" latinLnBrk="0" hangingPunct="1">
              <a:lnSpc>
                <a:spcPct val="90000"/>
              </a:lnSpc>
              <a:spcBef>
                <a:spcPct val="20000"/>
              </a:spcBef>
              <a:spcAft>
                <a:spcPts val="0"/>
              </a:spcAft>
              <a:buClrTx/>
              <a:buSzPct val="90000"/>
              <a:buFont typeface="Wingdings" pitchFamily="2" charset="2"/>
              <a:buChar char=""/>
              <a:tabLst/>
            </a:pPr>
            <a:r>
              <a:rPr lang="en-US" dirty="0"/>
              <a:t>Third level</a:t>
            </a:r>
          </a:p>
          <a:p>
            <a:pPr marL="880958" marR="0" lvl="3" indent="-181374" algn="l" defTabSz="932742" rtl="0" eaLnBrk="1" fontAlgn="auto" latinLnBrk="0" hangingPunct="1">
              <a:lnSpc>
                <a:spcPct val="90000"/>
              </a:lnSpc>
              <a:spcBef>
                <a:spcPct val="20000"/>
              </a:spcBef>
              <a:spcAft>
                <a:spcPts val="0"/>
              </a:spcAft>
              <a:buClrTx/>
              <a:buSzPct val="90000"/>
              <a:buFont typeface="Wingdings" pitchFamily="2" charset="2"/>
              <a:buChar char=""/>
              <a:tabLst/>
            </a:pPr>
            <a:r>
              <a:rPr lang="en-US" dirty="0"/>
              <a:t>Fourth level</a:t>
            </a:r>
          </a:p>
          <a:p>
            <a:pPr marL="1049377" marR="0" lvl="4" indent="-168419" algn="l" defTabSz="932742" rtl="0" eaLnBrk="1" fontAlgn="auto" latinLnBrk="0" hangingPunct="1">
              <a:lnSpc>
                <a:spcPct val="90000"/>
              </a:lnSpc>
              <a:spcBef>
                <a:spcPct val="20000"/>
              </a:spcBef>
              <a:spcAft>
                <a:spcPts val="0"/>
              </a:spcAft>
              <a:buClrTx/>
              <a:buSzPct val="90000"/>
              <a:buFont typeface="Wingdings" pitchFamily="2" charset="2"/>
              <a:buChar char=""/>
              <a:tabLst/>
            </a:pPr>
            <a:r>
              <a:rPr lang="en-US" dirty="0"/>
              <a:t>Fifth level</a:t>
            </a:r>
          </a:p>
        </p:txBody>
      </p:sp>
      <p:sp>
        <p:nvSpPr>
          <p:cNvPr id="5" name="Slide Number Placeholder 4"/>
          <p:cNvSpPr>
            <a:spLocks noGrp="1"/>
          </p:cNvSpPr>
          <p:nvPr>
            <p:ph type="sldNum" sz="quarter" idx="13"/>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1960342606"/>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92082"/>
            <a:ext cx="11375536" cy="946413"/>
          </a:xfrm>
        </p:spPr>
        <p:txBody>
          <a:bodyPr/>
          <a:lstStyle/>
          <a:p>
            <a:r>
              <a:rPr lang="en-US" dirty="0"/>
              <a:t>Click to edit master title style</a:t>
            </a:r>
          </a:p>
        </p:txBody>
      </p:sp>
      <p:sp>
        <p:nvSpPr>
          <p:cNvPr id="6" name="Text Placeholder 5"/>
          <p:cNvSpPr>
            <a:spLocks noGrp="1"/>
          </p:cNvSpPr>
          <p:nvPr>
            <p:ph type="body" sz="quarter" idx="11" hasCustomPrompt="1"/>
          </p:nvPr>
        </p:nvSpPr>
        <p:spPr>
          <a:xfrm>
            <a:off x="274638" y="1211263"/>
            <a:ext cx="5486400" cy="2751522"/>
          </a:xfrm>
        </p:spPr>
        <p:txBody>
          <a:bodyPr>
            <a:spAutoFit/>
          </a:bodyPr>
          <a:lstStyle>
            <a:lvl1pPr marL="0" indent="0">
              <a:spcBef>
                <a:spcPts val="1224"/>
              </a:spcBef>
              <a:buNone/>
              <a:defRPr sz="4000">
                <a:gradFill>
                  <a:gsLst>
                    <a:gs pos="100000">
                      <a:schemeClr val="tx2"/>
                    </a:gs>
                    <a:gs pos="0">
                      <a:schemeClr val="tx2"/>
                    </a:gs>
                  </a:gsLst>
                  <a:lin ang="5400000" scaled="0"/>
                </a:gradFill>
                <a:latin typeface="+mj-lt"/>
              </a:defRPr>
            </a:lvl1pPr>
            <a:lvl2pPr marL="0" indent="0">
              <a:buNone/>
              <a:defRPr sz="2000" spc="-51" baseline="0"/>
            </a:lvl2pPr>
            <a:lvl3pPr marL="238054" indent="0">
              <a:buNone/>
              <a:defRPr sz="2000" spc="-51" baseline="0"/>
            </a:lvl3pPr>
            <a:lvl4pPr marL="466390" indent="0">
              <a:buNone/>
              <a:defRPr sz="1800" spc="-51" baseline="0"/>
            </a:lvl4pPr>
            <a:lvl5pPr marL="707682" indent="0">
              <a:buNone/>
              <a:defRPr sz="1800" spc="-51"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2" hasCustomPrompt="1"/>
          </p:nvPr>
        </p:nvSpPr>
        <p:spPr>
          <a:xfrm>
            <a:off x="5761038" y="1211263"/>
            <a:ext cx="5504574" cy="2757678"/>
          </a:xfrm>
        </p:spPr>
        <p:txBody>
          <a:bodyPr>
            <a:spAutoFit/>
          </a:bodyPr>
          <a:lstStyle>
            <a:lvl1pPr marL="0" indent="0">
              <a:spcBef>
                <a:spcPts val="1224"/>
              </a:spcBef>
              <a:buNone/>
              <a:defRPr lang="en-US" sz="4000" kern="1200" spc="-71" baseline="0" dirty="0" smtClean="0">
                <a:gradFill>
                  <a:gsLst>
                    <a:gs pos="100000">
                      <a:schemeClr val="tx2"/>
                    </a:gs>
                    <a:gs pos="0">
                      <a:schemeClr val="tx2"/>
                    </a:gs>
                  </a:gsLst>
                  <a:lin ang="5400000" scaled="0"/>
                </a:gradFill>
                <a:latin typeface="+mj-lt"/>
                <a:ea typeface="+mn-ea"/>
                <a:cs typeface="+mn-cs"/>
              </a:defRPr>
            </a:lvl1pPr>
            <a:lvl2pPr marL="3239"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2000" kern="1200" spc="-51" baseline="0" dirty="0" smtClean="0">
                <a:gradFill>
                  <a:gsLst>
                    <a:gs pos="1250">
                      <a:schemeClr val="tx1"/>
                    </a:gs>
                    <a:gs pos="100000">
                      <a:schemeClr val="tx1"/>
                    </a:gs>
                  </a:gsLst>
                  <a:lin ang="5400000" scaled="0"/>
                </a:gradFill>
                <a:latin typeface="+mn-lt"/>
                <a:ea typeface="+mn-ea"/>
                <a:cs typeface="+mn-cs"/>
              </a:defRPr>
            </a:lvl2pPr>
            <a:lvl3pPr marL="238054"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2000" kern="1200" spc="-51" baseline="0" dirty="0" smtClean="0">
                <a:gradFill>
                  <a:gsLst>
                    <a:gs pos="1250">
                      <a:schemeClr val="tx1"/>
                    </a:gs>
                    <a:gs pos="100000">
                      <a:schemeClr val="tx1"/>
                    </a:gs>
                  </a:gsLst>
                  <a:lin ang="5400000" scaled="0"/>
                </a:gradFill>
                <a:latin typeface="+mn-lt"/>
                <a:ea typeface="+mn-ea"/>
                <a:cs typeface="+mn-cs"/>
              </a:defRPr>
            </a:lvl3pPr>
            <a:lvl4pPr marL="469629"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1800" kern="1200" spc="-51" baseline="0" dirty="0" smtClean="0">
                <a:gradFill>
                  <a:gsLst>
                    <a:gs pos="1250">
                      <a:schemeClr val="tx1"/>
                    </a:gs>
                    <a:gs pos="100000">
                      <a:schemeClr val="tx1"/>
                    </a:gs>
                  </a:gsLst>
                  <a:lin ang="5400000" scaled="0"/>
                </a:gradFill>
                <a:latin typeface="+mn-lt"/>
                <a:ea typeface="+mn-ea"/>
                <a:cs typeface="+mn-cs"/>
              </a:defRPr>
            </a:lvl4pPr>
            <a:lvl5pPr marL="701204"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1800" kern="1200" spc="-51" baseline="0" dirty="0">
                <a:gradFill>
                  <a:gsLst>
                    <a:gs pos="1250">
                      <a:schemeClr val="tx1"/>
                    </a:gs>
                    <a:gs pos="100000">
                      <a:schemeClr val="tx1"/>
                    </a:gs>
                  </a:gsLst>
                  <a:lin ang="5400000" scaled="0"/>
                </a:gradFill>
                <a:latin typeface="+mn-lt"/>
                <a:ea typeface="+mn-ea"/>
                <a:cs typeface="+mn-cs"/>
              </a:defRPr>
            </a:lvl5pPr>
          </a:lstStyle>
          <a:p>
            <a:pPr marL="0" marR="0" lvl="0"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4"/>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3776703808"/>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92082"/>
            <a:ext cx="11375536" cy="946413"/>
          </a:xfrm>
        </p:spPr>
        <p:txBody>
          <a:bodyPr/>
          <a:lstStyle/>
          <a:p>
            <a:r>
              <a:rPr lang="en-US" dirty="0"/>
              <a:t>Click to edit master title style</a:t>
            </a:r>
          </a:p>
        </p:txBody>
      </p:sp>
      <p:sp>
        <p:nvSpPr>
          <p:cNvPr id="6" name="Text Placeholder 5"/>
          <p:cNvSpPr>
            <a:spLocks noGrp="1"/>
          </p:cNvSpPr>
          <p:nvPr>
            <p:ph type="body" sz="quarter" idx="11" hasCustomPrompt="1"/>
          </p:nvPr>
        </p:nvSpPr>
        <p:spPr>
          <a:xfrm>
            <a:off x="274638" y="1211263"/>
            <a:ext cx="5486400" cy="2689967"/>
          </a:xfrm>
        </p:spPr>
        <p:txBody>
          <a:bodyPr>
            <a:spAutoFit/>
          </a:bodyPr>
          <a:lstStyle>
            <a:lvl1pPr marL="0" indent="0">
              <a:spcBef>
                <a:spcPts val="1224"/>
              </a:spcBef>
              <a:buNone/>
              <a:defRPr sz="4000">
                <a:gradFill>
                  <a:gsLst>
                    <a:gs pos="1000">
                      <a:schemeClr val="tx1"/>
                    </a:gs>
                    <a:gs pos="98000">
                      <a:schemeClr val="tx1"/>
                    </a:gs>
                  </a:gsLst>
                  <a:lin ang="5400000" scaled="0"/>
                </a:gradFill>
                <a:latin typeface="+mj-lt"/>
              </a:defRPr>
            </a:lvl1pPr>
            <a:lvl2pPr marL="0" indent="0">
              <a:buNone/>
              <a:defRPr sz="2000" spc="-51" baseline="0">
                <a:gradFill>
                  <a:gsLst>
                    <a:gs pos="1000">
                      <a:schemeClr val="tx1"/>
                    </a:gs>
                    <a:gs pos="98000">
                      <a:schemeClr val="tx1"/>
                    </a:gs>
                  </a:gsLst>
                  <a:lin ang="5400000" scaled="0"/>
                </a:gradFill>
              </a:defRPr>
            </a:lvl2pPr>
            <a:lvl3pPr marL="238054" indent="0">
              <a:buNone/>
              <a:defRPr sz="2000" spc="-51" baseline="0">
                <a:gradFill>
                  <a:gsLst>
                    <a:gs pos="1000">
                      <a:schemeClr val="tx1"/>
                    </a:gs>
                    <a:gs pos="98000">
                      <a:schemeClr val="tx1"/>
                    </a:gs>
                  </a:gsLst>
                  <a:lin ang="5400000" scaled="0"/>
                </a:gradFill>
              </a:defRPr>
            </a:lvl3pPr>
            <a:lvl4pPr marL="466390" indent="0">
              <a:buNone/>
              <a:defRPr sz="1800" spc="-51" baseline="0">
                <a:gradFill>
                  <a:gsLst>
                    <a:gs pos="1000">
                      <a:schemeClr val="tx1"/>
                    </a:gs>
                    <a:gs pos="98000">
                      <a:schemeClr val="tx1"/>
                    </a:gs>
                  </a:gsLst>
                  <a:lin ang="5400000" scaled="0"/>
                </a:gradFill>
              </a:defRPr>
            </a:lvl4pPr>
            <a:lvl5pPr marL="707682" indent="0">
              <a:buNone/>
              <a:defRPr sz="1800" spc="-51" baseline="0">
                <a:gradFill>
                  <a:gsLst>
                    <a:gs pos="1000">
                      <a:schemeClr val="tx1"/>
                    </a:gs>
                    <a:gs pos="98000">
                      <a:schemeClr val="tx1"/>
                    </a:gs>
                  </a:gsLst>
                  <a:lin ang="5400000" scaled="0"/>
                </a:gra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2" hasCustomPrompt="1"/>
          </p:nvPr>
        </p:nvSpPr>
        <p:spPr>
          <a:xfrm>
            <a:off x="5761038" y="1211263"/>
            <a:ext cx="5504574" cy="2689967"/>
          </a:xfrm>
        </p:spPr>
        <p:txBody>
          <a:bodyPr>
            <a:spAutoFit/>
          </a:bodyPr>
          <a:lstStyle>
            <a:lvl1pPr marL="0" indent="0">
              <a:spcBef>
                <a:spcPts val="1224"/>
              </a:spcBef>
              <a:buNone/>
              <a:defRPr lang="en-US" sz="4000" kern="1200" spc="-71" baseline="0" dirty="0" smtClean="0">
                <a:gradFill>
                  <a:gsLst>
                    <a:gs pos="1000">
                      <a:schemeClr val="tx1"/>
                    </a:gs>
                    <a:gs pos="98000">
                      <a:schemeClr val="tx1"/>
                    </a:gs>
                  </a:gsLst>
                  <a:lin ang="5400000" scaled="0"/>
                </a:gradFill>
                <a:latin typeface="+mj-lt"/>
                <a:ea typeface="+mn-ea"/>
                <a:cs typeface="+mn-cs"/>
              </a:defRPr>
            </a:lvl1pPr>
            <a:lvl2pPr marL="3239"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2000" kern="1200" spc="-51" baseline="0" dirty="0" smtClean="0">
                <a:gradFill>
                  <a:gsLst>
                    <a:gs pos="1000">
                      <a:schemeClr val="tx1"/>
                    </a:gs>
                    <a:gs pos="98000">
                      <a:schemeClr val="tx1"/>
                    </a:gs>
                  </a:gsLst>
                  <a:lin ang="5400000" scaled="0"/>
                </a:gradFill>
                <a:latin typeface="+mn-lt"/>
                <a:ea typeface="+mn-ea"/>
                <a:cs typeface="+mn-cs"/>
              </a:defRPr>
            </a:lvl2pPr>
            <a:lvl3pPr marL="238054"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2000" kern="1200" spc="-51" baseline="0" dirty="0" smtClean="0">
                <a:gradFill>
                  <a:gsLst>
                    <a:gs pos="1000">
                      <a:schemeClr val="tx1"/>
                    </a:gs>
                    <a:gs pos="98000">
                      <a:schemeClr val="tx1"/>
                    </a:gs>
                  </a:gsLst>
                  <a:lin ang="5400000" scaled="0"/>
                </a:gradFill>
                <a:latin typeface="+mn-lt"/>
                <a:ea typeface="+mn-ea"/>
                <a:cs typeface="+mn-cs"/>
              </a:defRPr>
            </a:lvl3pPr>
            <a:lvl4pPr marL="469629"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1800" kern="1200" spc="-51" baseline="0" dirty="0" smtClean="0">
                <a:gradFill>
                  <a:gsLst>
                    <a:gs pos="1000">
                      <a:schemeClr val="tx1"/>
                    </a:gs>
                    <a:gs pos="98000">
                      <a:schemeClr val="tx1"/>
                    </a:gs>
                  </a:gsLst>
                  <a:lin ang="5400000" scaled="0"/>
                </a:gradFill>
                <a:latin typeface="+mn-lt"/>
                <a:ea typeface="+mn-ea"/>
                <a:cs typeface="+mn-cs"/>
              </a:defRPr>
            </a:lvl4pPr>
            <a:lvl5pPr marL="701204"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1800" kern="1200" spc="-51" baseline="0" dirty="0">
                <a:gradFill>
                  <a:gsLst>
                    <a:gs pos="1000">
                      <a:schemeClr val="tx1"/>
                    </a:gs>
                    <a:gs pos="98000">
                      <a:schemeClr val="tx1"/>
                    </a:gs>
                  </a:gsLst>
                  <a:lin ang="5400000" scaled="0"/>
                </a:gradFill>
                <a:latin typeface="+mn-lt"/>
                <a:ea typeface="+mn-ea"/>
                <a:cs typeface="+mn-cs"/>
              </a:defRPr>
            </a:lvl5pPr>
          </a:lstStyle>
          <a:p>
            <a:pPr marL="0" marR="0" lvl="0"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4"/>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520497274"/>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Slide Number Placeholder 7"/>
          <p:cNvSpPr>
            <a:spLocks noGrp="1"/>
          </p:cNvSpPr>
          <p:nvPr>
            <p:ph type="sldNum" sz="quarter" idx="11"/>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1574967541"/>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2070028483"/>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Slide for developer code</a:t>
            </a:r>
          </a:p>
        </p:txBody>
      </p:sp>
      <p:sp>
        <p:nvSpPr>
          <p:cNvPr id="5" name="Text Placeholder 4"/>
          <p:cNvSpPr>
            <a:spLocks noGrp="1"/>
          </p:cNvSpPr>
          <p:nvPr>
            <p:ph type="body" sz="quarter" idx="10"/>
          </p:nvPr>
        </p:nvSpPr>
        <p:spPr>
          <a:xfrm>
            <a:off x="274638" y="1211263"/>
            <a:ext cx="11378776" cy="2512996"/>
          </a:xfrm>
        </p:spPr>
        <p:txBody>
          <a:bodyPr>
            <a:spAutoFit/>
          </a:bodyPr>
          <a:lstStyle>
            <a:lvl1pPr marL="0" indent="0">
              <a:buNone/>
              <a:defRPr sz="3300">
                <a:gradFill>
                  <a:gsLst>
                    <a:gs pos="1250">
                      <a:schemeClr val="tx1"/>
                    </a:gs>
                    <a:gs pos="100000">
                      <a:schemeClr val="tx1"/>
                    </a:gs>
                  </a:gsLst>
                  <a:lin ang="5400000" scaled="0"/>
                </a:gradFill>
                <a:latin typeface="Consolas" pitchFamily="49" charset="0"/>
                <a:cs typeface="Consolas" pitchFamily="49" charset="0"/>
              </a:defRPr>
            </a:lvl1pPr>
            <a:lvl2pPr marL="346553" indent="0">
              <a:buNone/>
              <a:defRPr>
                <a:gradFill>
                  <a:gsLst>
                    <a:gs pos="1250">
                      <a:schemeClr val="tx1"/>
                    </a:gs>
                    <a:gs pos="100000">
                      <a:schemeClr val="tx1"/>
                    </a:gs>
                  </a:gsLst>
                  <a:lin ang="5400000" scaled="0"/>
                </a:gradFill>
                <a:latin typeface="Consolas" pitchFamily="49" charset="0"/>
                <a:cs typeface="Consolas" pitchFamily="49" charset="0"/>
              </a:defRPr>
            </a:lvl2pPr>
            <a:lvl3pPr marL="584607" indent="0">
              <a:buNone/>
              <a:defRPr>
                <a:gradFill>
                  <a:gsLst>
                    <a:gs pos="1250">
                      <a:schemeClr val="tx1"/>
                    </a:gs>
                    <a:gs pos="100000">
                      <a:schemeClr val="tx1"/>
                    </a:gs>
                  </a:gsLst>
                  <a:lin ang="5400000" scaled="0"/>
                </a:gradFill>
                <a:latin typeface="Consolas" pitchFamily="49" charset="0"/>
                <a:cs typeface="Consolas" pitchFamily="49" charset="0"/>
              </a:defRPr>
            </a:lvl3pPr>
            <a:lvl4pPr marL="814563" indent="0">
              <a:buNone/>
              <a:defRPr>
                <a:gradFill>
                  <a:gsLst>
                    <a:gs pos="1250">
                      <a:schemeClr val="tx1"/>
                    </a:gs>
                    <a:gs pos="100000">
                      <a:schemeClr val="tx1"/>
                    </a:gs>
                  </a:gsLst>
                  <a:lin ang="5400000" scaled="0"/>
                </a:gradFill>
                <a:latin typeface="Consolas" pitchFamily="49" charset="0"/>
                <a:cs typeface="Consolas" pitchFamily="49" charset="0"/>
              </a:defRPr>
            </a:lvl4pPr>
            <a:lvl5pPr marL="1050997" indent="0">
              <a:buNone/>
              <a:defRPr>
                <a:gradFill>
                  <a:gsLst>
                    <a:gs pos="1250">
                      <a:schemeClr val="tx1"/>
                    </a:gs>
                    <a:gs pos="100000">
                      <a:schemeClr val="tx1"/>
                    </a:gs>
                  </a:gsLst>
                  <a:lin ang="5400000" scaled="0"/>
                </a:gradFill>
                <a:latin typeface="Consolas" pitchFamily="49" charset="0"/>
                <a:cs typeface="Consolas"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988436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274638" y="296863"/>
            <a:ext cx="11378776" cy="932563"/>
          </a:xfrm>
        </p:spPr>
        <p:txBody>
          <a:bodyPr>
            <a:spAutoFit/>
          </a:bodyPr>
          <a:lstStyle>
            <a:lvl1pPr>
              <a:defRPr sz="5400"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6" name="Text Placeholder 5"/>
          <p:cNvSpPr>
            <a:spLocks noGrp="1"/>
          </p:cNvSpPr>
          <p:nvPr>
            <p:ph type="body" sz="quarter" idx="10" hasCustomPrompt="1"/>
          </p:nvPr>
        </p:nvSpPr>
        <p:spPr bwMode="white">
          <a:xfrm>
            <a:off x="274638" y="1211263"/>
            <a:ext cx="11375536" cy="2554545"/>
          </a:xfrm>
          <a:prstGeom prst="rect">
            <a:avLst/>
          </a:prstGeom>
        </p:spPr>
        <p:txBody>
          <a:bodyPr>
            <a:spAutoFit/>
          </a:bodyPr>
          <a:lstStyle>
            <a:lvl1pPr marL="349792" indent="-349792">
              <a:buClr>
                <a:srgbClr val="FFFFFF"/>
              </a:buClr>
              <a:buSzPct val="90000"/>
              <a:buFont typeface="Arial" pitchFamily="34" charset="0"/>
              <a:buChar char="•"/>
              <a:defRPr sz="3600">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641286" indent="-291494">
              <a:buClr>
                <a:srgbClr val="FFFFFF"/>
              </a:buClr>
              <a:buSzPct val="90000"/>
              <a:buFont typeface="Arial" pitchFamily="34" charset="0"/>
              <a:buChar char="•"/>
              <a:defRPr sz="3200">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932779" indent="-291494">
              <a:buClr>
                <a:srgbClr val="FFFFFF"/>
              </a:buClr>
              <a:buSzPct val="90000"/>
              <a:buFont typeface="Arial" pitchFamily="34" charset="0"/>
              <a:buChar char="•"/>
              <a:defRPr sz="2800">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1165974" indent="-233195">
              <a:buClr>
                <a:srgbClr val="FFFFFF"/>
              </a:buClr>
              <a:buSzPct val="90000"/>
              <a:buFont typeface="Arial" pitchFamily="34" charset="0"/>
              <a:buChar char="•"/>
              <a:defRPr sz="2400">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399169" indent="-233195">
              <a:buClr>
                <a:srgbClr val="FFFFFF"/>
              </a:buClr>
              <a:buSzPct val="90000"/>
              <a:buFont typeface="Arial" pitchFamily="34" charset="0"/>
              <a:buChar char="•"/>
              <a:defRPr sz="2000">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4162906954"/>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3951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98432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Blank Accent Color 2">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197783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Title Only - Grey">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182880" tIns="45720" rIns="182880" bIns="45720" rtlCol="0" anchor="t">
            <a:noAutofit/>
          </a:bodyPr>
          <a:lstStyle>
            <a:lvl1pPr>
              <a:defRPr lang="en-US" dirty="0"/>
            </a:lvl1pPr>
          </a:lstStyle>
          <a:p>
            <a:pPr lvl="0"/>
            <a:r>
              <a:rPr lang="en-US" dirty="0"/>
              <a:t>Click to edit Master title style</a:t>
            </a:r>
          </a:p>
        </p:txBody>
      </p:sp>
    </p:spTree>
    <p:extLst>
      <p:ext uri="{BB962C8B-B14F-4D97-AF65-F5344CB8AC3E}">
        <p14:creationId xmlns:p14="http://schemas.microsoft.com/office/powerpoint/2010/main" val="2494954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65760454"/>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47915567"/>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18651908"/>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3744187"/>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326656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12431712" cy="699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5"/>
          <p:cNvPicPr>
            <a:picLocks noChangeAspect="1"/>
          </p:cNvPicPr>
          <p:nvPr userDrawn="1"/>
        </p:nvPicPr>
        <p:blipFill>
          <a:blip r:embed="rId3">
            <a:extLst>
              <a:ext uri="{28A0092B-C50C-407E-A947-70E740481C1C}">
                <a14:useLocalDpi xmlns:a14="http://schemas.microsoft.com/office/drawing/2010/main" val="0"/>
              </a:ext>
            </a:extLst>
          </a:blip>
          <a:srcRect l="65503" t="34125" r="11757" b="25768"/>
          <a:stretch>
            <a:fillRect/>
          </a:stretch>
        </p:blipFill>
        <p:spPr bwMode="auto">
          <a:xfrm>
            <a:off x="8158163" y="2374900"/>
            <a:ext cx="2827337" cy="2805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6"/>
          <p:cNvPicPr>
            <a:picLocks noChangeAspect="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4879975" y="241300"/>
            <a:ext cx="9286875" cy="6565900"/>
          </a:xfrm>
          <a:prstGeom prst="rect">
            <a:avLst/>
          </a:prstGeom>
          <a:noFill/>
          <a:ln>
            <a:noFill/>
          </a:ln>
          <a:effectLst>
            <a:outerShdw blurRad="114300" dist="38100" dir="2700000" algn="tl" rotWithShape="0">
              <a:srgbClr val="000000">
                <a:alpha val="39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7"/>
          <p:cNvPicPr>
            <a:picLocks noChangeAspect="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73075" y="479425"/>
            <a:ext cx="1304925"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itle 1"/>
          <p:cNvSpPr>
            <a:spLocks noGrp="1"/>
          </p:cNvSpPr>
          <p:nvPr>
            <p:ph type="ctrTitle"/>
          </p:nvPr>
        </p:nvSpPr>
        <p:spPr>
          <a:xfrm>
            <a:off x="274639" y="1456836"/>
            <a:ext cx="5486399" cy="897427"/>
          </a:xfrm>
        </p:spPr>
        <p:txBody>
          <a:bodyPr/>
          <a:lstStyle>
            <a:lvl1pPr>
              <a:defRPr sz="5200">
                <a:solidFill>
                  <a:schemeClr val="bg1"/>
                </a:solidFill>
              </a:defRPr>
            </a:lvl1pPr>
          </a:lstStyle>
          <a:p>
            <a:r>
              <a:rPr lang="en-US"/>
              <a:t>Click to edit Master title style</a:t>
            </a:r>
            <a:endParaRPr lang="en-US" dirty="0"/>
          </a:p>
        </p:txBody>
      </p:sp>
      <p:sp>
        <p:nvSpPr>
          <p:cNvPr id="6" name="Subtitle 2"/>
          <p:cNvSpPr>
            <a:spLocks noGrp="1"/>
          </p:cNvSpPr>
          <p:nvPr>
            <p:ph type="subTitle" idx="1"/>
          </p:nvPr>
        </p:nvSpPr>
        <p:spPr>
          <a:xfrm>
            <a:off x="274702" y="4440119"/>
            <a:ext cx="5486336" cy="1055382"/>
          </a:xfrm>
        </p:spPr>
        <p:txBody>
          <a:bodyPr/>
          <a:lstStyle>
            <a:lvl1pPr marL="0" indent="0" algn="l">
              <a:lnSpc>
                <a:spcPts val="2700"/>
              </a:lnSpc>
              <a:buNone/>
              <a:defRPr sz="22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21448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l="2" t="-11" r="-38"/>
          <a:stretch>
            <a:fillRect/>
          </a:stretch>
        </p:blipFill>
        <p:spPr bwMode="auto">
          <a:xfrm>
            <a:off x="0" y="0"/>
            <a:ext cx="12436475" cy="699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userDrawn="1"/>
        </p:nvSpPr>
        <p:spPr bwMode="auto">
          <a:xfrm>
            <a:off x="277813" y="296863"/>
            <a:ext cx="6397625" cy="6400800"/>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tIns="146304" rIns="182880" bIns="146304"/>
          <a:lstStyle/>
          <a:p>
            <a:pPr algn="ctr" defTabSz="932472" fontAlgn="base">
              <a:lnSpc>
                <a:spcPct val="90000"/>
              </a:lnSpc>
              <a:spcBef>
                <a:spcPct val="0"/>
              </a:spcBef>
              <a:spcAft>
                <a:spcPct val="0"/>
              </a:spcAft>
              <a:defRPr/>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6" name="Picture 6"/>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473075" y="479425"/>
            <a:ext cx="1304925"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itle 1"/>
          <p:cNvSpPr>
            <a:spLocks noGrp="1"/>
          </p:cNvSpPr>
          <p:nvPr>
            <p:ph type="ctrTitle"/>
          </p:nvPr>
        </p:nvSpPr>
        <p:spPr>
          <a:xfrm>
            <a:off x="274639" y="1456836"/>
            <a:ext cx="5486399" cy="897427"/>
          </a:xfrm>
        </p:spPr>
        <p:txBody>
          <a:bodyPr/>
          <a:lstStyle>
            <a:lvl1pPr>
              <a:defRPr sz="5200">
                <a:solidFill>
                  <a:schemeClr val="bg1"/>
                </a:solidFill>
              </a:defRPr>
            </a:lvl1pPr>
          </a:lstStyle>
          <a:p>
            <a:r>
              <a:rPr lang="en-US"/>
              <a:t>Click to edit Master title style</a:t>
            </a:r>
            <a:endParaRPr lang="en-US" dirty="0"/>
          </a:p>
        </p:txBody>
      </p:sp>
      <p:sp>
        <p:nvSpPr>
          <p:cNvPr id="13" name="Subtitle 2"/>
          <p:cNvSpPr>
            <a:spLocks noGrp="1"/>
          </p:cNvSpPr>
          <p:nvPr>
            <p:ph type="subTitle" idx="1"/>
          </p:nvPr>
        </p:nvSpPr>
        <p:spPr>
          <a:xfrm>
            <a:off x="274702" y="4440119"/>
            <a:ext cx="5486336" cy="1055382"/>
          </a:xfrm>
        </p:spPr>
        <p:txBody>
          <a:bodyPr/>
          <a:lstStyle>
            <a:lvl1pPr marL="0" indent="0" algn="l">
              <a:lnSpc>
                <a:spcPts val="2700"/>
              </a:lnSpc>
              <a:buNone/>
              <a:defRPr sz="22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96656310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2" name="Picture 4"/>
          <p:cNvPicPr>
            <a:picLocks noChangeAspect="1"/>
          </p:cNvPicPr>
          <p:nvPr userDrawn="1"/>
        </p:nvPicPr>
        <p:blipFill>
          <a:blip r:embed="rId2">
            <a:extLst>
              <a:ext uri="{28A0092B-C50C-407E-A947-70E740481C1C}">
                <a14:useLocalDpi xmlns:a14="http://schemas.microsoft.com/office/drawing/2010/main" val="0"/>
              </a:ext>
            </a:extLst>
          </a:blip>
          <a:srcRect l="2" t="-11" r="-38"/>
          <a:stretch>
            <a:fillRect/>
          </a:stretch>
        </p:blipFill>
        <p:spPr bwMode="auto">
          <a:xfrm>
            <a:off x="0" y="0"/>
            <a:ext cx="12436475" cy="6994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1100304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18330" y="1144706"/>
            <a:ext cx="11255709" cy="2435131"/>
          </a:xfrm>
        </p:spPr>
        <p:txBody>
          <a:bodyPr anchor="b"/>
          <a:lstStyle>
            <a:lvl1pPr algn="l">
              <a:defRPr sz="6119"/>
            </a:lvl1pPr>
          </a:lstStyle>
          <a:p>
            <a:r>
              <a:rPr lang="en-US" dirty="0"/>
              <a:t>Click to edit Master title style</a:t>
            </a:r>
          </a:p>
        </p:txBody>
      </p:sp>
      <p:sp>
        <p:nvSpPr>
          <p:cNvPr id="3" name="Subtitle 2"/>
          <p:cNvSpPr>
            <a:spLocks noGrp="1"/>
          </p:cNvSpPr>
          <p:nvPr>
            <p:ph type="subTitle" idx="1"/>
          </p:nvPr>
        </p:nvSpPr>
        <p:spPr>
          <a:xfrm>
            <a:off x="618330" y="3673745"/>
            <a:ext cx="11255709" cy="1688724"/>
          </a:xfrm>
        </p:spPr>
        <p:txBody>
          <a:bodyPr>
            <a:normAutofit/>
          </a:bodyPr>
          <a:lstStyle>
            <a:lvl1pPr marL="0" indent="0" algn="l">
              <a:buNone/>
              <a:defRPr sz="3672"/>
            </a:lvl1pPr>
            <a:lvl2pPr marL="466298" indent="0" algn="ctr">
              <a:buNone/>
              <a:defRPr sz="2040"/>
            </a:lvl2pPr>
            <a:lvl3pPr marL="932597" indent="0" algn="ctr">
              <a:buNone/>
              <a:defRPr sz="1836"/>
            </a:lvl3pPr>
            <a:lvl4pPr marL="1398895" indent="0" algn="ctr">
              <a:buNone/>
              <a:defRPr sz="1632"/>
            </a:lvl4pPr>
            <a:lvl5pPr marL="1865193" indent="0" algn="ctr">
              <a:buNone/>
              <a:defRPr sz="1632"/>
            </a:lvl5pPr>
            <a:lvl6pPr marL="2331491" indent="0" algn="ctr">
              <a:buNone/>
              <a:defRPr sz="1632"/>
            </a:lvl6pPr>
            <a:lvl7pPr marL="2797790" indent="0" algn="ctr">
              <a:buNone/>
              <a:defRPr sz="1632"/>
            </a:lvl7pPr>
            <a:lvl8pPr marL="3264088" indent="0" algn="ctr">
              <a:buNone/>
              <a:defRPr sz="1632"/>
            </a:lvl8pPr>
            <a:lvl9pPr marL="3730386" indent="0" algn="ctr">
              <a:buNone/>
              <a:defRPr sz="1632"/>
            </a:lvl9pPr>
          </a:lstStyle>
          <a:p>
            <a:r>
              <a:rPr lang="en-US" dirty="0"/>
              <a:t>Click to edit Master subtitle style</a:t>
            </a:r>
          </a:p>
        </p:txBody>
      </p:sp>
    </p:spTree>
    <p:extLst>
      <p:ext uri="{BB962C8B-B14F-4D97-AF65-F5344CB8AC3E}">
        <p14:creationId xmlns:p14="http://schemas.microsoft.com/office/powerpoint/2010/main" val="130071940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5_Title Only">
    <p:bg>
      <p:bgPr>
        <a:solidFill>
          <a:schemeClr val="accent1"/>
        </a:solidFill>
        <a:effectLst/>
      </p:bgPr>
    </p:bg>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67425" y="3449638"/>
            <a:ext cx="608013" cy="608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itle 2"/>
          <p:cNvSpPr>
            <a:spLocks noGrp="1"/>
          </p:cNvSpPr>
          <p:nvPr>
            <p:ph type="title"/>
          </p:nvPr>
        </p:nvSpPr>
        <p:spPr>
          <a:xfrm>
            <a:off x="274320" y="292082"/>
            <a:ext cx="11887200" cy="946413"/>
          </a:xfrm>
          <a:prstGeom prst="rect">
            <a:avLst/>
          </a:prstGeom>
        </p:spPr>
        <p:txBody>
          <a:bodyPr/>
          <a:lstStyle>
            <a:lvl1pPr algn="l">
              <a:defRPr>
                <a:gradFill>
                  <a:gsLst>
                    <a:gs pos="2917">
                      <a:schemeClr val="bg1"/>
                    </a:gs>
                    <a:gs pos="100000">
                      <a:schemeClr val="bg1"/>
                    </a:gs>
                  </a:gsLst>
                  <a:lin ang="5400000" scaled="0"/>
                </a:gradFill>
              </a:defRPr>
            </a:lvl1pPr>
          </a:lstStyle>
          <a:p>
            <a:r>
              <a:rPr lang="en-US"/>
              <a:t>Click to edit Master title style</a:t>
            </a:r>
            <a:endParaRPr lang="en-US" dirty="0"/>
          </a:p>
        </p:txBody>
      </p:sp>
      <p:sp>
        <p:nvSpPr>
          <p:cNvPr id="10" name="Title"/>
          <p:cNvSpPr>
            <a:spLocks noGrp="1"/>
          </p:cNvSpPr>
          <p:nvPr>
            <p:ph type="body" sz="quarter" idx="10"/>
          </p:nvPr>
        </p:nvSpPr>
        <p:spPr>
          <a:xfrm>
            <a:off x="274638" y="2125663"/>
            <a:ext cx="10058400" cy="1828800"/>
          </a:xfrm>
          <a:prstGeom prst="rect">
            <a:avLst/>
          </a:prstGeom>
        </p:spPr>
        <p:txBody>
          <a:bodyPr/>
          <a:lstStyle>
            <a:lvl1pPr marL="0" indent="0">
              <a:buNone/>
              <a:defRPr sz="16600">
                <a:gradFill>
                  <a:gsLst>
                    <a:gs pos="2917">
                      <a:schemeClr val="bg1"/>
                    </a:gs>
                    <a:gs pos="100000">
                      <a:schemeClr val="bg1"/>
                    </a:gs>
                  </a:gsLst>
                  <a:lin ang="5400000" scaled="0"/>
                </a:gra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p:txBody>
      </p:sp>
    </p:spTree>
    <p:extLst>
      <p:ext uri="{BB962C8B-B14F-4D97-AF65-F5344CB8AC3E}">
        <p14:creationId xmlns:p14="http://schemas.microsoft.com/office/powerpoint/2010/main" val="1638757534"/>
      </p:ext>
    </p:extLst>
  </p:cSld>
  <p:clrMapOvr>
    <a:masterClrMapping/>
  </p:clrMapOvr>
  <p:transition spd="med">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63pt Title Only">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274638" y="369116"/>
            <a:ext cx="10972800" cy="1024684"/>
          </a:xfrm>
          <a:prstGeom prst="rect">
            <a:avLst/>
          </a:prstGeom>
        </p:spPr>
        <p:txBody>
          <a:bodyPr>
            <a:noAutofit/>
          </a:bodyPr>
          <a:lstStyle>
            <a:lvl1pPr marL="0" indent="0">
              <a:lnSpc>
                <a:spcPct val="90000"/>
              </a:lnSpc>
              <a:spcBef>
                <a:spcPts val="1199"/>
              </a:spcBef>
              <a:spcAft>
                <a:spcPts val="2400"/>
              </a:spcAft>
              <a:buFontTx/>
              <a:buNone/>
              <a:defRPr lang="en-US" sz="5199" b="0" i="0" kern="1200" spc="0" baseline="0" dirty="0" smtClean="0">
                <a:solidFill>
                  <a:schemeClr val="tx2"/>
                </a:solidFill>
                <a:latin typeface="+mj-lt"/>
                <a:ea typeface="+mn-ea"/>
                <a:cs typeface="+mn-cs"/>
              </a:defRPr>
            </a:lvl1pPr>
          </a:lstStyle>
          <a:p>
            <a:pPr lvl="0"/>
            <a:r>
              <a:rPr lang="en-US"/>
              <a:t>Click to edit Master text styles</a:t>
            </a:r>
          </a:p>
        </p:txBody>
      </p:sp>
      <p:sp>
        <p:nvSpPr>
          <p:cNvPr id="3" name="Footer Placeholder 2"/>
          <p:cNvSpPr>
            <a:spLocks noGrp="1"/>
          </p:cNvSpPr>
          <p:nvPr>
            <p:ph type="ftr" sz="quarter" idx="13"/>
          </p:nvPr>
        </p:nvSpPr>
        <p:spPr>
          <a:xfrm>
            <a:off x="457200" y="6565900"/>
            <a:ext cx="3937000" cy="136525"/>
          </a:xfrm>
          <a:prstGeom prst="rect">
            <a:avLst/>
          </a:prstGeom>
        </p:spPr>
        <p:txBody>
          <a:bodyPr/>
          <a:lstStyle>
            <a:lvl1pPr defTabSz="932688" fontAlgn="auto">
              <a:spcBef>
                <a:spcPts val="0"/>
              </a:spcBef>
              <a:spcAft>
                <a:spcPts val="0"/>
              </a:spcAft>
              <a:defRPr sz="1836" dirty="0" smtClean="0">
                <a:solidFill>
                  <a:srgbClr val="505050"/>
                </a:solidFill>
                <a:latin typeface="+mn-lt"/>
                <a:ea typeface="+mn-ea"/>
                <a:cs typeface="+mn-cs"/>
              </a:defRPr>
            </a:lvl1pPr>
          </a:lstStyle>
          <a:p>
            <a:pPr>
              <a:defRPr/>
            </a:pPr>
            <a:r>
              <a:rPr/>
              <a:t>Microsoft Confidential</a:t>
            </a:r>
          </a:p>
        </p:txBody>
      </p:sp>
      <p:sp>
        <p:nvSpPr>
          <p:cNvPr id="4" name="Slide Number Placeholder 3"/>
          <p:cNvSpPr>
            <a:spLocks noGrp="1"/>
          </p:cNvSpPr>
          <p:nvPr>
            <p:ph type="sldNum" sz="quarter" idx="14"/>
          </p:nvPr>
        </p:nvSpPr>
        <p:spPr>
          <a:xfrm>
            <a:off x="11595100" y="6565900"/>
            <a:ext cx="566738" cy="136525"/>
          </a:xfrm>
          <a:prstGeom prst="rect">
            <a:avLst/>
          </a:prstGeom>
        </p:spPr>
        <p:txBody>
          <a:bodyPr/>
          <a:lstStyle>
            <a:lvl1pPr defTabSz="932688" fontAlgn="auto">
              <a:spcBef>
                <a:spcPts val="0"/>
              </a:spcBef>
              <a:spcAft>
                <a:spcPts val="0"/>
              </a:spcAft>
              <a:defRPr sz="1836" smtClean="0">
                <a:solidFill>
                  <a:srgbClr val="505050"/>
                </a:solidFill>
                <a:latin typeface="+mn-lt"/>
                <a:ea typeface="+mn-ea"/>
                <a:cs typeface="+mn-cs"/>
              </a:defRPr>
            </a:lvl1pPr>
          </a:lstStyle>
          <a:p>
            <a:pPr>
              <a:defRPr/>
            </a:pPr>
            <a:fld id="{A8887171-E33C-2B45-AF37-2D23AEE2D794}" type="slidenum">
              <a:rPr/>
              <a:pPr>
                <a:defRPr/>
              </a:pPr>
              <a:t>‹#›</a:t>
            </a:fld>
            <a:endParaRPr dirty="0"/>
          </a:p>
        </p:txBody>
      </p:sp>
    </p:spTree>
    <p:extLst>
      <p:ext uri="{BB962C8B-B14F-4D97-AF65-F5344CB8AC3E}">
        <p14:creationId xmlns:p14="http://schemas.microsoft.com/office/powerpoint/2010/main" val="194469464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cSld name="1_Title Only">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2082"/>
            <a:ext cx="11887200" cy="946413"/>
          </a:xfrm>
        </p:spPr>
        <p:txBody>
          <a:bodyPr/>
          <a:lstStyle>
            <a:lvl1pPr>
              <a:defRPr>
                <a:gradFill>
                  <a:gsLst>
                    <a:gs pos="1250">
                      <a:schemeClr val="tx1"/>
                    </a:gs>
                    <a:gs pos="100000">
                      <a:schemeClr val="tx1"/>
                    </a:gs>
                  </a:gsLst>
                  <a:lin ang="5400000" scaled="0"/>
                </a:gradFill>
              </a:defRPr>
            </a:lvl1pPr>
          </a:lstStyle>
          <a:p>
            <a:r>
              <a:rPr lang="en-US"/>
              <a:t>Click to edit Master title style</a:t>
            </a:r>
            <a:endParaRPr lang="en-US" dirty="0"/>
          </a:p>
        </p:txBody>
      </p:sp>
      <p:sp>
        <p:nvSpPr>
          <p:cNvPr id="3" name="Slide Number Placeholder 7"/>
          <p:cNvSpPr>
            <a:spLocks noGrp="1"/>
          </p:cNvSpPr>
          <p:nvPr>
            <p:ph type="sldNum" sz="quarter" idx="10"/>
          </p:nvPr>
        </p:nvSpPr>
        <p:spPr>
          <a:xfrm>
            <a:off x="11595100" y="6565900"/>
            <a:ext cx="566738" cy="136525"/>
          </a:xfrm>
          <a:prstGeom prst="rect">
            <a:avLst/>
          </a:prstGeom>
        </p:spPr>
        <p:txBody>
          <a:bodyPr/>
          <a:lstStyle>
            <a:lvl1pPr defTabSz="932688" fontAlgn="auto">
              <a:lnSpc>
                <a:spcPct val="90000"/>
              </a:lnSpc>
              <a:spcBef>
                <a:spcPts val="0"/>
              </a:spcBef>
              <a:spcAft>
                <a:spcPts val="0"/>
              </a:spcAft>
              <a:defRPr sz="1836">
                <a:gradFill>
                  <a:gsLst>
                    <a:gs pos="0">
                      <a:srgbClr val="EFEFEF"/>
                    </a:gs>
                    <a:gs pos="100000">
                      <a:srgbClr val="EFEFEF"/>
                    </a:gs>
                  </a:gsLst>
                  <a:lin ang="5400000" scaled="0"/>
                </a:gradFill>
                <a:latin typeface="+mn-lt"/>
                <a:ea typeface="+mn-ea"/>
                <a:cs typeface="+mn-cs"/>
              </a:defRPr>
            </a:lvl1pPr>
          </a:lstStyle>
          <a:p>
            <a:pPr>
              <a:defRPr/>
            </a:pPr>
            <a:fld id="{1809D052-4356-0742-81E5-B0EE88C7DA48}" type="slidenum">
              <a:rPr/>
              <a:pPr>
                <a:defRPr/>
              </a:pPr>
              <a:t>‹#›</a:t>
            </a:fld>
            <a:endParaRPr dirty="0"/>
          </a:p>
        </p:txBody>
      </p:sp>
    </p:spTree>
    <p:extLst>
      <p:ext uri="{BB962C8B-B14F-4D97-AF65-F5344CB8AC3E}">
        <p14:creationId xmlns:p14="http://schemas.microsoft.com/office/powerpoint/2010/main" val="3963481178"/>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1">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3040063"/>
            <a:ext cx="11378776" cy="1195712"/>
          </a:xfrm>
        </p:spPr>
        <p:txBody>
          <a:bodyPr anchor="b" anchorCtr="0">
            <a:spAutoFit/>
          </a:bodyPr>
          <a:lstStyle>
            <a:lvl1pPr>
              <a:defRPr sz="7200" spc="-153" baseline="0">
                <a:gradFill>
                  <a:gsLst>
                    <a:gs pos="25833">
                      <a:schemeClr val="tx1"/>
                    </a:gs>
                    <a:gs pos="36000">
                      <a:schemeClr val="tx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274638" y="4868863"/>
            <a:ext cx="11378776" cy="738664"/>
          </a:xfrm>
        </p:spPr>
        <p:txBody>
          <a:bodyPr>
            <a:spAutoFit/>
          </a:bodyPr>
          <a:lstStyle>
            <a:lvl1pPr marL="0" indent="0">
              <a:spcBef>
                <a:spcPts val="0"/>
              </a:spcBef>
              <a:buNone/>
              <a:defRPr sz="3200" spc="-71" baseline="0">
                <a:gradFill>
                  <a:gsLst>
                    <a:gs pos="25833">
                      <a:schemeClr val="tx1"/>
                    </a:gs>
                    <a:gs pos="36000">
                      <a:schemeClr val="tx1"/>
                    </a:gs>
                  </a:gsLst>
                  <a:lin ang="5400000" scaled="0"/>
                </a:gradFill>
                <a:latin typeface="+mj-lt"/>
              </a:defRPr>
            </a:lvl1pPr>
          </a:lstStyle>
          <a:p>
            <a:pPr lvl="0"/>
            <a:r>
              <a:rPr lang="en-US" dirty="0"/>
              <a:t>Speaker title</a:t>
            </a:r>
          </a:p>
        </p:txBody>
      </p:sp>
    </p:spTree>
    <p:extLst>
      <p:ext uri="{BB962C8B-B14F-4D97-AF65-F5344CB8AC3E}">
        <p14:creationId xmlns:p14="http://schemas.microsoft.com/office/powerpoint/2010/main" val="20123069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2">
    <p:bg>
      <p:bgRef idx="1001">
        <a:schemeClr val="bg2"/>
      </p:bgRef>
    </p:bg>
    <p:spTree>
      <p:nvGrpSpPr>
        <p:cNvPr id="1" name=""/>
        <p:cNvGrpSpPr/>
        <p:nvPr/>
      </p:nvGrpSpPr>
      <p:grpSpPr>
        <a:xfrm>
          <a:off x="0" y="0"/>
          <a:ext cx="0" cy="0"/>
          <a:chOff x="0" y="0"/>
          <a:chExt cx="0" cy="0"/>
        </a:xfrm>
      </p:grpSpPr>
      <p:sp>
        <p:nvSpPr>
          <p:cNvPr id="8" name="Freeform 6"/>
          <p:cNvSpPr>
            <a:spLocks noChangeAspect="1" noEditPoints="1"/>
          </p:cNvSpPr>
          <p:nvPr userDrawn="1"/>
        </p:nvSpPr>
        <p:spPr bwMode="auto">
          <a:xfrm>
            <a:off x="635" y="0"/>
            <a:ext cx="12435840" cy="6998100"/>
          </a:xfrm>
          <a:custGeom>
            <a:avLst/>
            <a:gdLst>
              <a:gd name="T0" fmla="*/ 0 w 3917"/>
              <a:gd name="T1" fmla="*/ 0 h 2204"/>
              <a:gd name="T2" fmla="*/ 0 w 3917"/>
              <a:gd name="T3" fmla="*/ 2204 h 2204"/>
              <a:gd name="T4" fmla="*/ 3917 w 3917"/>
              <a:gd name="T5" fmla="*/ 2204 h 2204"/>
              <a:gd name="T6" fmla="*/ 3917 w 3917"/>
              <a:gd name="T7" fmla="*/ 0 h 2204"/>
              <a:gd name="T8" fmla="*/ 0 w 3917"/>
              <a:gd name="T9" fmla="*/ 0 h 2204"/>
              <a:gd name="T10" fmla="*/ 1698 w 3917"/>
              <a:gd name="T11" fmla="*/ 1674 h 2204"/>
              <a:gd name="T12" fmla="*/ 87 w 3917"/>
              <a:gd name="T13" fmla="*/ 1907 h 2204"/>
              <a:gd name="T14" fmla="*/ 88 w 3917"/>
              <a:gd name="T15" fmla="*/ 297 h 2204"/>
              <a:gd name="T16" fmla="*/ 1698 w 3917"/>
              <a:gd name="T17" fmla="*/ 518 h 2204"/>
              <a:gd name="T18" fmla="*/ 1698 w 3917"/>
              <a:gd name="T19" fmla="*/ 1674 h 2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17" h="2204">
                <a:moveTo>
                  <a:pt x="0" y="0"/>
                </a:moveTo>
                <a:cubicBezTo>
                  <a:pt x="0" y="2204"/>
                  <a:pt x="0" y="2204"/>
                  <a:pt x="0" y="2204"/>
                </a:cubicBezTo>
                <a:cubicBezTo>
                  <a:pt x="3917" y="2204"/>
                  <a:pt x="3917" y="2204"/>
                  <a:pt x="3917" y="2204"/>
                </a:cubicBezTo>
                <a:cubicBezTo>
                  <a:pt x="3917" y="0"/>
                  <a:pt x="3917" y="0"/>
                  <a:pt x="3917" y="0"/>
                </a:cubicBezTo>
                <a:lnTo>
                  <a:pt x="0" y="0"/>
                </a:lnTo>
                <a:close/>
                <a:moveTo>
                  <a:pt x="1698" y="1674"/>
                </a:moveTo>
                <a:cubicBezTo>
                  <a:pt x="87" y="1907"/>
                  <a:pt x="87" y="1907"/>
                  <a:pt x="87" y="1907"/>
                </a:cubicBezTo>
                <a:cubicBezTo>
                  <a:pt x="89" y="1376"/>
                  <a:pt x="86" y="828"/>
                  <a:pt x="88" y="297"/>
                </a:cubicBezTo>
                <a:cubicBezTo>
                  <a:pt x="1698" y="518"/>
                  <a:pt x="1698" y="518"/>
                  <a:pt x="1698" y="518"/>
                </a:cubicBezTo>
                <a:cubicBezTo>
                  <a:pt x="1700" y="902"/>
                  <a:pt x="1696" y="1291"/>
                  <a:pt x="1698" y="1674"/>
                </a:cubicBezTo>
                <a:close/>
              </a:path>
            </a:pathLst>
          </a:custGeom>
          <a:solidFill>
            <a:srgbClr val="001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50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FEFEF"/>
              </a:solidFill>
              <a:effectLst/>
              <a:uLnTx/>
              <a:uFillTx/>
              <a:latin typeface="Segoe UI"/>
              <a:ea typeface="+mn-ea"/>
              <a:cs typeface="+mn-cs"/>
            </a:endParaRPr>
          </a:p>
        </p:txBody>
      </p:sp>
      <p:sp>
        <p:nvSpPr>
          <p:cNvPr id="2" name="Title 1"/>
          <p:cNvSpPr>
            <a:spLocks noGrp="1"/>
          </p:cNvSpPr>
          <p:nvPr>
            <p:ph type="title" hasCustomPrompt="1"/>
          </p:nvPr>
        </p:nvSpPr>
        <p:spPr>
          <a:xfrm>
            <a:off x="5761038" y="1211263"/>
            <a:ext cx="6400800" cy="2179058"/>
          </a:xfrm>
        </p:spPr>
        <p:txBody>
          <a:bodyPr wrap="square" anchor="t" anchorCtr="0">
            <a:spAutoFit/>
          </a:bodyPr>
          <a:lstStyle>
            <a:lvl1pPr>
              <a:defRPr sz="7200" spc="-153" baseline="0">
                <a:gradFill>
                  <a:gsLst>
                    <a:gs pos="22083">
                      <a:schemeClr val="tx1"/>
                    </a:gs>
                    <a:gs pos="42000">
                      <a:schemeClr val="tx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5761038" y="3954463"/>
            <a:ext cx="6400800" cy="738664"/>
          </a:xfrm>
        </p:spPr>
        <p:txBody>
          <a:bodyPr wrap="square">
            <a:spAutoFit/>
          </a:bodyPr>
          <a:lstStyle>
            <a:lvl1pPr marL="0" indent="0">
              <a:spcBef>
                <a:spcPts val="0"/>
              </a:spcBef>
              <a:buNone/>
              <a:defRPr sz="3200" spc="-71" baseline="0">
                <a:gradFill>
                  <a:gsLst>
                    <a:gs pos="22083">
                      <a:schemeClr val="tx1"/>
                    </a:gs>
                    <a:gs pos="42000">
                      <a:schemeClr val="tx1"/>
                    </a:gs>
                  </a:gsLst>
                  <a:lin ang="5400000" scaled="0"/>
                </a:gradFill>
                <a:latin typeface="+mj-lt"/>
              </a:defRPr>
            </a:lvl1pPr>
          </a:lstStyle>
          <a:p>
            <a:pPr lvl="0"/>
            <a:r>
              <a:rPr lang="en-US" dirty="0"/>
              <a:t>Speaker title</a:t>
            </a:r>
          </a:p>
        </p:txBody>
      </p:sp>
      <p:sp>
        <p:nvSpPr>
          <p:cNvPr id="17" name="Freeform 5"/>
          <p:cNvSpPr>
            <a:spLocks noEditPoints="1"/>
          </p:cNvSpPr>
          <p:nvPr userDrawn="1"/>
        </p:nvSpPr>
        <p:spPr bwMode="black">
          <a:xfrm>
            <a:off x="1736983" y="1601473"/>
            <a:ext cx="3062160" cy="4715189"/>
          </a:xfrm>
          <a:custGeom>
            <a:avLst/>
            <a:gdLst>
              <a:gd name="T0" fmla="*/ 89 w 226"/>
              <a:gd name="T1" fmla="*/ 124 h 348"/>
              <a:gd name="T2" fmla="*/ 118 w 226"/>
              <a:gd name="T3" fmla="*/ 113 h 348"/>
              <a:gd name="T4" fmla="*/ 150 w 226"/>
              <a:gd name="T5" fmla="*/ 124 h 348"/>
              <a:gd name="T6" fmla="*/ 150 w 226"/>
              <a:gd name="T7" fmla="*/ 145 h 348"/>
              <a:gd name="T8" fmla="*/ 226 w 226"/>
              <a:gd name="T9" fmla="*/ 348 h 348"/>
              <a:gd name="T10" fmla="*/ 89 w 226"/>
              <a:gd name="T11" fmla="*/ 0 h 348"/>
              <a:gd name="T12" fmla="*/ 118 w 226"/>
              <a:gd name="T13" fmla="*/ 100 h 348"/>
              <a:gd name="T14" fmla="*/ 150 w 226"/>
              <a:gd name="T15" fmla="*/ 68 h 348"/>
              <a:gd name="T16" fmla="*/ 150 w 226"/>
              <a:gd name="T17" fmla="*/ 55 h 348"/>
              <a:gd name="T18" fmla="*/ 118 w 226"/>
              <a:gd name="T19" fmla="*/ 23 h 348"/>
              <a:gd name="T20" fmla="*/ 150 w 226"/>
              <a:gd name="T21" fmla="*/ 55 h 348"/>
              <a:gd name="T22" fmla="*/ 166 w 226"/>
              <a:gd name="T23" fmla="*/ 280 h 348"/>
              <a:gd name="T24" fmla="*/ 197 w 226"/>
              <a:gd name="T25" fmla="*/ 249 h 348"/>
              <a:gd name="T26" fmla="*/ 197 w 226"/>
              <a:gd name="T27" fmla="*/ 235 h 348"/>
              <a:gd name="T28" fmla="*/ 166 w 226"/>
              <a:gd name="T29" fmla="*/ 204 h 348"/>
              <a:gd name="T30" fmla="*/ 197 w 226"/>
              <a:gd name="T31" fmla="*/ 235 h 348"/>
              <a:gd name="T32" fmla="*/ 166 w 226"/>
              <a:gd name="T33" fmla="*/ 190 h 348"/>
              <a:gd name="T34" fmla="*/ 197 w 226"/>
              <a:gd name="T35" fmla="*/ 158 h 348"/>
              <a:gd name="T36" fmla="*/ 197 w 226"/>
              <a:gd name="T37" fmla="*/ 145 h 348"/>
              <a:gd name="T38" fmla="*/ 166 w 226"/>
              <a:gd name="T39" fmla="*/ 113 h 348"/>
              <a:gd name="T40" fmla="*/ 197 w 226"/>
              <a:gd name="T41" fmla="*/ 145 h 348"/>
              <a:gd name="T42" fmla="*/ 166 w 226"/>
              <a:gd name="T43" fmla="*/ 100 h 348"/>
              <a:gd name="T44" fmla="*/ 197 w 226"/>
              <a:gd name="T45" fmla="*/ 68 h 348"/>
              <a:gd name="T46" fmla="*/ 197 w 226"/>
              <a:gd name="T47" fmla="*/ 55 h 348"/>
              <a:gd name="T48" fmla="*/ 166 w 226"/>
              <a:gd name="T49" fmla="*/ 23 h 348"/>
              <a:gd name="T50" fmla="*/ 197 w 226"/>
              <a:gd name="T51" fmla="*/ 55 h 348"/>
              <a:gd name="T52" fmla="*/ 0 w 226"/>
              <a:gd name="T53" fmla="*/ 348 h 348"/>
              <a:gd name="T54" fmla="*/ 137 w 226"/>
              <a:gd name="T55" fmla="*/ 137 h 348"/>
              <a:gd name="T56" fmla="*/ 60 w 226"/>
              <a:gd name="T57" fmla="*/ 326 h 348"/>
              <a:gd name="T58" fmla="*/ 29 w 226"/>
              <a:gd name="T59" fmla="*/ 294 h 348"/>
              <a:gd name="T60" fmla="*/ 60 w 226"/>
              <a:gd name="T61" fmla="*/ 326 h 348"/>
              <a:gd name="T62" fmla="*/ 29 w 226"/>
              <a:gd name="T63" fmla="*/ 280 h 348"/>
              <a:gd name="T64" fmla="*/ 60 w 226"/>
              <a:gd name="T65" fmla="*/ 249 h 348"/>
              <a:gd name="T66" fmla="*/ 60 w 226"/>
              <a:gd name="T67" fmla="*/ 235 h 348"/>
              <a:gd name="T68" fmla="*/ 29 w 226"/>
              <a:gd name="T69" fmla="*/ 204 h 348"/>
              <a:gd name="T70" fmla="*/ 60 w 226"/>
              <a:gd name="T71" fmla="*/ 235 h 348"/>
              <a:gd name="T72" fmla="*/ 29 w 226"/>
              <a:gd name="T73" fmla="*/ 190 h 348"/>
              <a:gd name="T74" fmla="*/ 60 w 226"/>
              <a:gd name="T75" fmla="*/ 158 h 348"/>
              <a:gd name="T76" fmla="*/ 108 w 226"/>
              <a:gd name="T77" fmla="*/ 326 h 348"/>
              <a:gd name="T78" fmla="*/ 76 w 226"/>
              <a:gd name="T79" fmla="*/ 294 h 348"/>
              <a:gd name="T80" fmla="*/ 108 w 226"/>
              <a:gd name="T81" fmla="*/ 326 h 348"/>
              <a:gd name="T82" fmla="*/ 76 w 226"/>
              <a:gd name="T83" fmla="*/ 280 h 348"/>
              <a:gd name="T84" fmla="*/ 108 w 226"/>
              <a:gd name="T85" fmla="*/ 249 h 348"/>
              <a:gd name="T86" fmla="*/ 108 w 226"/>
              <a:gd name="T87" fmla="*/ 235 h 348"/>
              <a:gd name="T88" fmla="*/ 76 w 226"/>
              <a:gd name="T89" fmla="*/ 204 h 348"/>
              <a:gd name="T90" fmla="*/ 108 w 226"/>
              <a:gd name="T91" fmla="*/ 235 h 348"/>
              <a:gd name="T92" fmla="*/ 76 w 226"/>
              <a:gd name="T93" fmla="*/ 190 h 348"/>
              <a:gd name="T94" fmla="*/ 108 w 226"/>
              <a:gd name="T95" fmla="*/ 15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6" h="348">
                <a:moveTo>
                  <a:pt x="89" y="0"/>
                </a:moveTo>
                <a:lnTo>
                  <a:pt x="89" y="124"/>
                </a:lnTo>
                <a:lnTo>
                  <a:pt x="118" y="124"/>
                </a:lnTo>
                <a:lnTo>
                  <a:pt x="118" y="113"/>
                </a:lnTo>
                <a:lnTo>
                  <a:pt x="150" y="113"/>
                </a:lnTo>
                <a:lnTo>
                  <a:pt x="150" y="124"/>
                </a:lnTo>
                <a:lnTo>
                  <a:pt x="150" y="137"/>
                </a:lnTo>
                <a:lnTo>
                  <a:pt x="150" y="145"/>
                </a:lnTo>
                <a:lnTo>
                  <a:pt x="150" y="348"/>
                </a:lnTo>
                <a:lnTo>
                  <a:pt x="226" y="348"/>
                </a:lnTo>
                <a:lnTo>
                  <a:pt x="226" y="0"/>
                </a:lnTo>
                <a:lnTo>
                  <a:pt x="89" y="0"/>
                </a:lnTo>
                <a:close/>
                <a:moveTo>
                  <a:pt x="150" y="100"/>
                </a:moveTo>
                <a:lnTo>
                  <a:pt x="118" y="100"/>
                </a:lnTo>
                <a:lnTo>
                  <a:pt x="118" y="68"/>
                </a:lnTo>
                <a:lnTo>
                  <a:pt x="150" y="68"/>
                </a:lnTo>
                <a:lnTo>
                  <a:pt x="150" y="100"/>
                </a:lnTo>
                <a:close/>
                <a:moveTo>
                  <a:pt x="150" y="55"/>
                </a:moveTo>
                <a:lnTo>
                  <a:pt x="118" y="55"/>
                </a:lnTo>
                <a:lnTo>
                  <a:pt x="118" y="23"/>
                </a:lnTo>
                <a:lnTo>
                  <a:pt x="150" y="23"/>
                </a:lnTo>
                <a:lnTo>
                  <a:pt x="150" y="55"/>
                </a:lnTo>
                <a:close/>
                <a:moveTo>
                  <a:pt x="197" y="280"/>
                </a:moveTo>
                <a:lnTo>
                  <a:pt x="166" y="280"/>
                </a:lnTo>
                <a:lnTo>
                  <a:pt x="166" y="249"/>
                </a:lnTo>
                <a:lnTo>
                  <a:pt x="197" y="249"/>
                </a:lnTo>
                <a:lnTo>
                  <a:pt x="197" y="280"/>
                </a:lnTo>
                <a:close/>
                <a:moveTo>
                  <a:pt x="197" y="235"/>
                </a:moveTo>
                <a:lnTo>
                  <a:pt x="166" y="235"/>
                </a:lnTo>
                <a:lnTo>
                  <a:pt x="166" y="204"/>
                </a:lnTo>
                <a:lnTo>
                  <a:pt x="197" y="204"/>
                </a:lnTo>
                <a:lnTo>
                  <a:pt x="197" y="235"/>
                </a:lnTo>
                <a:close/>
                <a:moveTo>
                  <a:pt x="197" y="190"/>
                </a:moveTo>
                <a:lnTo>
                  <a:pt x="166" y="190"/>
                </a:lnTo>
                <a:lnTo>
                  <a:pt x="166" y="158"/>
                </a:lnTo>
                <a:lnTo>
                  <a:pt x="197" y="158"/>
                </a:lnTo>
                <a:lnTo>
                  <a:pt x="197" y="190"/>
                </a:lnTo>
                <a:close/>
                <a:moveTo>
                  <a:pt x="197" y="145"/>
                </a:moveTo>
                <a:lnTo>
                  <a:pt x="166" y="145"/>
                </a:lnTo>
                <a:lnTo>
                  <a:pt x="166" y="113"/>
                </a:lnTo>
                <a:lnTo>
                  <a:pt x="197" y="113"/>
                </a:lnTo>
                <a:lnTo>
                  <a:pt x="197" y="145"/>
                </a:lnTo>
                <a:close/>
                <a:moveTo>
                  <a:pt x="197" y="100"/>
                </a:moveTo>
                <a:lnTo>
                  <a:pt x="166" y="100"/>
                </a:lnTo>
                <a:lnTo>
                  <a:pt x="166" y="68"/>
                </a:lnTo>
                <a:lnTo>
                  <a:pt x="197" y="68"/>
                </a:lnTo>
                <a:lnTo>
                  <a:pt x="197" y="100"/>
                </a:lnTo>
                <a:close/>
                <a:moveTo>
                  <a:pt x="197" y="55"/>
                </a:moveTo>
                <a:lnTo>
                  <a:pt x="166" y="55"/>
                </a:lnTo>
                <a:lnTo>
                  <a:pt x="166" y="23"/>
                </a:lnTo>
                <a:lnTo>
                  <a:pt x="197" y="23"/>
                </a:lnTo>
                <a:lnTo>
                  <a:pt x="197" y="55"/>
                </a:lnTo>
                <a:close/>
                <a:moveTo>
                  <a:pt x="0" y="137"/>
                </a:moveTo>
                <a:lnTo>
                  <a:pt x="0" y="348"/>
                </a:lnTo>
                <a:lnTo>
                  <a:pt x="137" y="348"/>
                </a:lnTo>
                <a:lnTo>
                  <a:pt x="137" y="137"/>
                </a:lnTo>
                <a:lnTo>
                  <a:pt x="0" y="137"/>
                </a:lnTo>
                <a:close/>
                <a:moveTo>
                  <a:pt x="60" y="326"/>
                </a:moveTo>
                <a:lnTo>
                  <a:pt x="29" y="326"/>
                </a:lnTo>
                <a:lnTo>
                  <a:pt x="29" y="294"/>
                </a:lnTo>
                <a:lnTo>
                  <a:pt x="60" y="294"/>
                </a:lnTo>
                <a:lnTo>
                  <a:pt x="60" y="326"/>
                </a:lnTo>
                <a:close/>
                <a:moveTo>
                  <a:pt x="60" y="280"/>
                </a:moveTo>
                <a:lnTo>
                  <a:pt x="29" y="280"/>
                </a:lnTo>
                <a:lnTo>
                  <a:pt x="29" y="249"/>
                </a:lnTo>
                <a:lnTo>
                  <a:pt x="60" y="249"/>
                </a:lnTo>
                <a:lnTo>
                  <a:pt x="60" y="280"/>
                </a:lnTo>
                <a:close/>
                <a:moveTo>
                  <a:pt x="60" y="235"/>
                </a:moveTo>
                <a:lnTo>
                  <a:pt x="29" y="235"/>
                </a:lnTo>
                <a:lnTo>
                  <a:pt x="29" y="204"/>
                </a:lnTo>
                <a:lnTo>
                  <a:pt x="60" y="204"/>
                </a:lnTo>
                <a:lnTo>
                  <a:pt x="60" y="235"/>
                </a:lnTo>
                <a:close/>
                <a:moveTo>
                  <a:pt x="60" y="190"/>
                </a:moveTo>
                <a:lnTo>
                  <a:pt x="29" y="190"/>
                </a:lnTo>
                <a:lnTo>
                  <a:pt x="29" y="158"/>
                </a:lnTo>
                <a:lnTo>
                  <a:pt x="60" y="158"/>
                </a:lnTo>
                <a:lnTo>
                  <a:pt x="60" y="190"/>
                </a:lnTo>
                <a:close/>
                <a:moveTo>
                  <a:pt x="108" y="326"/>
                </a:moveTo>
                <a:lnTo>
                  <a:pt x="76" y="326"/>
                </a:lnTo>
                <a:lnTo>
                  <a:pt x="76" y="294"/>
                </a:lnTo>
                <a:lnTo>
                  <a:pt x="108" y="294"/>
                </a:lnTo>
                <a:lnTo>
                  <a:pt x="108" y="326"/>
                </a:lnTo>
                <a:close/>
                <a:moveTo>
                  <a:pt x="108" y="280"/>
                </a:moveTo>
                <a:lnTo>
                  <a:pt x="76" y="280"/>
                </a:lnTo>
                <a:lnTo>
                  <a:pt x="76" y="249"/>
                </a:lnTo>
                <a:lnTo>
                  <a:pt x="108" y="249"/>
                </a:lnTo>
                <a:lnTo>
                  <a:pt x="108" y="280"/>
                </a:lnTo>
                <a:close/>
                <a:moveTo>
                  <a:pt x="108" y="235"/>
                </a:moveTo>
                <a:lnTo>
                  <a:pt x="76" y="235"/>
                </a:lnTo>
                <a:lnTo>
                  <a:pt x="76" y="204"/>
                </a:lnTo>
                <a:lnTo>
                  <a:pt x="108" y="204"/>
                </a:lnTo>
                <a:lnTo>
                  <a:pt x="108" y="235"/>
                </a:lnTo>
                <a:close/>
                <a:moveTo>
                  <a:pt x="108" y="190"/>
                </a:moveTo>
                <a:lnTo>
                  <a:pt x="76" y="190"/>
                </a:lnTo>
                <a:lnTo>
                  <a:pt x="76" y="158"/>
                </a:lnTo>
                <a:lnTo>
                  <a:pt x="108" y="158"/>
                </a:lnTo>
                <a:lnTo>
                  <a:pt x="108" y="190"/>
                </a:lnTo>
                <a:close/>
              </a:path>
            </a:pathLst>
          </a:custGeom>
          <a:solidFill>
            <a:schemeClr val="tx1"/>
          </a:solidFill>
          <a:ln w="10795" cap="flat" cmpd="sng" algn="ctr">
            <a:noFill/>
            <a:prstDash val="solid"/>
            <a:headEnd type="none" w="med" len="med"/>
            <a:tailEnd type="none" w="med" len="med"/>
          </a:ln>
          <a:effectLst/>
          <a:ex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14099"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50" normalizeH="0" baseline="0" noProof="0">
              <a:ln>
                <a:noFill/>
              </a:ln>
              <a:gradFill>
                <a:gsLst>
                  <a:gs pos="1250">
                    <a:srgbClr val="EFEFEF"/>
                  </a:gs>
                  <a:gs pos="10417">
                    <a:srgbClr val="EFEFEF"/>
                  </a:gs>
                </a:gsLst>
                <a:lin ang="5400000" scaled="0"/>
              </a:gradFill>
              <a:effectLst/>
              <a:uLnTx/>
              <a:uFillTx/>
              <a:latin typeface="Segoe UI"/>
              <a:ea typeface="+mn-ea"/>
              <a:cs typeface="+mn-cs"/>
            </a:endParaRPr>
          </a:p>
        </p:txBody>
      </p:sp>
    </p:spTree>
    <p:extLst>
      <p:ext uri="{BB962C8B-B14F-4D97-AF65-F5344CB8AC3E}">
        <p14:creationId xmlns:p14="http://schemas.microsoft.com/office/powerpoint/2010/main" val="12588908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pos="173">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Title Slide_Option 3">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3040599"/>
            <a:ext cx="11378776" cy="1195712"/>
          </a:xfrm>
        </p:spPr>
        <p:txBody>
          <a:bodyPr anchor="b" anchorCtr="0">
            <a:spAutoFit/>
          </a:bodyPr>
          <a:lstStyle>
            <a:lvl1pPr>
              <a:defRPr sz="7200" spc="-153" baseline="0">
                <a:gradFill>
                  <a:gsLst>
                    <a:gs pos="1250">
                      <a:schemeClr val="accent1"/>
                    </a:gs>
                    <a:gs pos="100000">
                      <a:schemeClr val="accent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274637" y="4868863"/>
            <a:ext cx="11378776" cy="738664"/>
          </a:xfrm>
        </p:spPr>
        <p:txBody>
          <a:bodyPr>
            <a:spAutoFit/>
          </a:bodyPr>
          <a:lstStyle>
            <a:lvl1pPr marL="0" indent="0">
              <a:spcBef>
                <a:spcPts val="0"/>
              </a:spcBef>
              <a:buNone/>
              <a:defRPr sz="3200" spc="-71" baseline="0">
                <a:gradFill>
                  <a:gsLst>
                    <a:gs pos="1250">
                      <a:schemeClr val="accent1"/>
                    </a:gs>
                    <a:gs pos="100000">
                      <a:schemeClr val="accent1"/>
                    </a:gs>
                  </a:gsLst>
                  <a:lin ang="5400000" scaled="0"/>
                </a:gradFill>
                <a:latin typeface="+mj-lt"/>
              </a:defRPr>
            </a:lvl1pPr>
          </a:lstStyle>
          <a:p>
            <a:pPr lvl="0"/>
            <a:r>
              <a:rPr lang="en-US" dirty="0"/>
              <a:t>Speaker title</a:t>
            </a:r>
          </a:p>
        </p:txBody>
      </p:sp>
    </p:spTree>
    <p:extLst>
      <p:ext uri="{BB962C8B-B14F-4D97-AF65-F5344CB8AC3E}">
        <p14:creationId xmlns:p14="http://schemas.microsoft.com/office/powerpoint/2010/main" val="5263369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92082"/>
            <a:ext cx="11375536" cy="932563"/>
          </a:xfrm>
        </p:spPr>
        <p:txBody>
          <a:bodyPr>
            <a:spAutoFit/>
          </a:bodyPr>
          <a:lstStyle/>
          <a:p>
            <a:r>
              <a:rPr lang="en-US" dirty="0"/>
              <a:t>Click to edit master title style</a:t>
            </a:r>
          </a:p>
        </p:txBody>
      </p:sp>
      <p:sp>
        <p:nvSpPr>
          <p:cNvPr id="5" name="Text Placeholder 4"/>
          <p:cNvSpPr>
            <a:spLocks noGrp="1"/>
          </p:cNvSpPr>
          <p:nvPr>
            <p:ph type="body" sz="quarter" idx="10" hasCustomPrompt="1"/>
          </p:nvPr>
        </p:nvSpPr>
        <p:spPr>
          <a:xfrm>
            <a:off x="274638" y="1211263"/>
            <a:ext cx="11375536" cy="2237536"/>
          </a:xfrm>
          <a:prstGeom prst="rect">
            <a:avLst/>
          </a:prstGeom>
        </p:spPr>
        <p:txBody>
          <a:bodyPr>
            <a:spAutoFit/>
          </a:bodyPr>
          <a:lstStyle>
            <a:lvl1pPr marL="289875" indent="-289875">
              <a:buFont typeface="Wingdings" pitchFamily="2" charset="2"/>
              <a:buChar char=""/>
              <a:defRPr sz="4000"/>
            </a:lvl1pPr>
            <a:lvl2pPr marL="527927" indent="-238054">
              <a:buFont typeface="Wingdings" pitchFamily="2" charset="2"/>
              <a:buChar char=""/>
              <a:defRPr sz="2400" spc="-51" baseline="0">
                <a:latin typeface="+mn-lt"/>
              </a:defRPr>
            </a:lvl2pPr>
            <a:lvl3pPr marL="756264" indent="-228337">
              <a:buFont typeface="Wingdings" pitchFamily="2" charset="2"/>
              <a:buChar char=""/>
              <a:tabLst/>
              <a:defRPr sz="2000" spc="-51" baseline="0">
                <a:latin typeface="+mn-lt"/>
              </a:defRPr>
            </a:lvl3pPr>
            <a:lvl4pPr marL="932779" indent="-176516">
              <a:buFont typeface="Wingdings" pitchFamily="2" charset="2"/>
              <a:buChar char=""/>
              <a:defRPr sz="1800" spc="-51" baseline="0">
                <a:latin typeface="+mn-lt"/>
              </a:defRPr>
            </a:lvl4pPr>
            <a:lvl5pPr marL="1109296" indent="-176516">
              <a:buFont typeface="Wingdings" pitchFamily="2" charset="2"/>
              <a:buChar char=""/>
              <a:tabLst/>
              <a:defRPr sz="1800" spc="-51" baseline="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45499797"/>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74638" y="1211263"/>
            <a:ext cx="11375536" cy="2135969"/>
          </a:xfrm>
          <a:prstGeom prst="rect">
            <a:avLst/>
          </a:prstGeom>
        </p:spPr>
        <p:txBody>
          <a:bodyPr>
            <a:spAutoFit/>
          </a:bodyPr>
          <a:lstStyle>
            <a:lvl1pPr marL="0" indent="0">
              <a:spcBef>
                <a:spcPts val="2448"/>
              </a:spcBef>
              <a:buNone/>
              <a:defRPr sz="4000">
                <a:gradFill>
                  <a:gsLst>
                    <a:gs pos="100000">
                      <a:schemeClr val="tx2"/>
                    </a:gs>
                    <a:gs pos="0">
                      <a:schemeClr val="tx2"/>
                    </a:gs>
                  </a:gsLst>
                  <a:lin ang="5400000" scaled="0"/>
                </a:gradFill>
                <a:latin typeface="+mj-lt"/>
              </a:defRPr>
            </a:lvl1pPr>
            <a:lvl2pPr marL="0" indent="0">
              <a:buNone/>
              <a:defRPr sz="2000" spc="-51" baseline="0">
                <a:gradFill>
                  <a:gsLst>
                    <a:gs pos="100000">
                      <a:schemeClr val="tx1"/>
                    </a:gs>
                    <a:gs pos="6000">
                      <a:schemeClr val="tx1"/>
                    </a:gs>
                  </a:gsLst>
                  <a:lin ang="5400000" scaled="0"/>
                </a:gradFill>
              </a:defRPr>
            </a:lvl2pPr>
            <a:lvl3pPr marL="236434" indent="0">
              <a:buNone/>
              <a:defRPr sz="2000" spc="-51" baseline="0">
                <a:gradFill>
                  <a:gsLst>
                    <a:gs pos="100000">
                      <a:schemeClr val="tx1"/>
                    </a:gs>
                    <a:gs pos="6000">
                      <a:schemeClr val="tx1"/>
                    </a:gs>
                  </a:gsLst>
                  <a:lin ang="5400000" scaled="0"/>
                </a:gradFill>
              </a:defRPr>
            </a:lvl3pPr>
            <a:lvl4pPr marL="466390" indent="0">
              <a:buNone/>
              <a:defRPr sz="1800" spc="-51" baseline="0">
                <a:gradFill>
                  <a:gsLst>
                    <a:gs pos="100000">
                      <a:schemeClr val="tx1"/>
                    </a:gs>
                    <a:gs pos="6000">
                      <a:schemeClr val="tx1"/>
                    </a:gs>
                  </a:gsLst>
                  <a:lin ang="5400000" scaled="0"/>
                </a:gradFill>
              </a:defRPr>
            </a:lvl4pPr>
            <a:lvl5pPr marL="707682" indent="0">
              <a:buNone/>
              <a:defRPr sz="1800" spc="-51" baseline="0">
                <a:gradFill>
                  <a:gsLst>
                    <a:gs pos="100000">
                      <a:schemeClr val="tx1"/>
                    </a:gs>
                    <a:gs pos="6000">
                      <a:schemeClr val="tx1"/>
                    </a:gs>
                  </a:gsLst>
                  <a:lin ang="5400000" scaled="0"/>
                </a:gra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a:xfrm>
            <a:off x="274638" y="292082"/>
            <a:ext cx="11375536" cy="946413"/>
          </a:xfrm>
        </p:spPr>
        <p:txBody>
          <a:bodyPr>
            <a:spAutoFit/>
          </a:bodyPr>
          <a:lstStyle/>
          <a:p>
            <a:r>
              <a:rPr lang="en-US" dirty="0"/>
              <a:t>Click to edit master title style</a:t>
            </a:r>
          </a:p>
        </p:txBody>
      </p:sp>
    </p:spTree>
    <p:extLst>
      <p:ext uri="{BB962C8B-B14F-4D97-AF65-F5344CB8AC3E}">
        <p14:creationId xmlns:p14="http://schemas.microsoft.com/office/powerpoint/2010/main" val="1631001696"/>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74638" y="1211263"/>
            <a:ext cx="11375536" cy="2135969"/>
          </a:xfrm>
          <a:prstGeom prst="rect">
            <a:avLst/>
          </a:prstGeom>
        </p:spPr>
        <p:txBody>
          <a:bodyPr>
            <a:spAutoFit/>
          </a:bodyPr>
          <a:lstStyle>
            <a:lvl1pPr marL="0" indent="0">
              <a:spcBef>
                <a:spcPts val="2448"/>
              </a:spcBef>
              <a:buNone/>
              <a:defRPr sz="4000">
                <a:gradFill>
                  <a:gsLst>
                    <a:gs pos="100000">
                      <a:schemeClr val="tx1"/>
                    </a:gs>
                    <a:gs pos="0">
                      <a:schemeClr val="tx1"/>
                    </a:gs>
                  </a:gsLst>
                  <a:lin ang="5400000" scaled="0"/>
                </a:gradFill>
                <a:latin typeface="+mj-lt"/>
              </a:defRPr>
            </a:lvl1pPr>
            <a:lvl2pPr marL="0" indent="0">
              <a:buNone/>
              <a:defRPr sz="2000" spc="-51" baseline="0">
                <a:gradFill>
                  <a:gsLst>
                    <a:gs pos="100000">
                      <a:schemeClr val="tx1"/>
                    </a:gs>
                    <a:gs pos="0">
                      <a:schemeClr val="tx1"/>
                    </a:gs>
                  </a:gsLst>
                  <a:lin ang="5400000" scaled="0"/>
                </a:gradFill>
              </a:defRPr>
            </a:lvl2pPr>
            <a:lvl3pPr marL="236434" indent="0">
              <a:buNone/>
              <a:defRPr sz="2000" spc="-51" baseline="0">
                <a:gradFill>
                  <a:gsLst>
                    <a:gs pos="100000">
                      <a:schemeClr val="tx1"/>
                    </a:gs>
                    <a:gs pos="0">
                      <a:schemeClr val="tx1"/>
                    </a:gs>
                  </a:gsLst>
                  <a:lin ang="5400000" scaled="0"/>
                </a:gradFill>
              </a:defRPr>
            </a:lvl3pPr>
            <a:lvl4pPr marL="466390" indent="0">
              <a:buNone/>
              <a:defRPr sz="1800" spc="-51" baseline="0">
                <a:gradFill>
                  <a:gsLst>
                    <a:gs pos="100000">
                      <a:schemeClr val="tx1"/>
                    </a:gs>
                    <a:gs pos="0">
                      <a:schemeClr val="tx1"/>
                    </a:gs>
                  </a:gsLst>
                  <a:lin ang="5400000" scaled="0"/>
                </a:gradFill>
              </a:defRPr>
            </a:lvl4pPr>
            <a:lvl5pPr marL="707682" indent="0">
              <a:buNone/>
              <a:defRPr sz="1800" spc="-51" baseline="0">
                <a:gradFill>
                  <a:gsLst>
                    <a:gs pos="100000">
                      <a:schemeClr val="tx1"/>
                    </a:gs>
                    <a:gs pos="0">
                      <a:schemeClr val="tx1"/>
                    </a:gs>
                  </a:gsLst>
                  <a:lin ang="5400000" scaled="0"/>
                </a:gra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206986927"/>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92082"/>
            <a:ext cx="11375536" cy="946413"/>
          </a:xfrm>
        </p:spPr>
        <p:txBody>
          <a:bodyPr/>
          <a:lstStyle/>
          <a:p>
            <a:r>
              <a:rPr lang="en-US" dirty="0"/>
              <a:t>Click to edit master title style</a:t>
            </a:r>
          </a:p>
        </p:txBody>
      </p:sp>
      <p:sp>
        <p:nvSpPr>
          <p:cNvPr id="4" name="Text Placeholder 3"/>
          <p:cNvSpPr>
            <a:spLocks noGrp="1"/>
          </p:cNvSpPr>
          <p:nvPr>
            <p:ph type="body" sz="quarter" idx="10" hasCustomPrompt="1"/>
          </p:nvPr>
        </p:nvSpPr>
        <p:spPr>
          <a:xfrm>
            <a:off x="274638" y="1211263"/>
            <a:ext cx="5477313" cy="2757678"/>
          </a:xfrm>
        </p:spPr>
        <p:txBody>
          <a:bodyPr wrap="square">
            <a:spAutoFit/>
          </a:bodyPr>
          <a:lstStyle>
            <a:lvl1pPr marL="297971" indent="-297971">
              <a:spcBef>
                <a:spcPts val="1224"/>
              </a:spcBef>
              <a:buClr>
                <a:schemeClr val="tx1"/>
              </a:buClr>
              <a:buFont typeface="Wingdings" pitchFamily="2" charset="2"/>
              <a:buChar char=""/>
              <a:defRPr/>
            </a:lvl1pPr>
            <a:lvl2pPr marL="531166" indent="-233195">
              <a:defRPr sz="2400" spc="-51" baseline="0"/>
            </a:lvl2pPr>
            <a:lvl3pPr marL="699585" indent="-168419">
              <a:tabLst/>
              <a:defRPr sz="2000" spc="-51" baseline="0"/>
            </a:lvl3pPr>
            <a:lvl4pPr marL="880958" indent="-181374">
              <a:defRPr sz="1800" spc="-51" baseline="0"/>
            </a:lvl4pPr>
            <a:lvl5pPr marL="1049377" indent="-168419">
              <a:tabLst/>
              <a:defRPr sz="1800" spc="-51"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1" hasCustomPrompt="1"/>
          </p:nvPr>
        </p:nvSpPr>
        <p:spPr>
          <a:xfrm>
            <a:off x="5751951" y="1211263"/>
            <a:ext cx="5495487" cy="2757678"/>
          </a:xfrm>
        </p:spPr>
        <p:txBody>
          <a:bodyPr wrap="square">
            <a:spAutoFit/>
          </a:bodyPr>
          <a:lstStyle>
            <a:lvl1pPr marL="346553" indent="-346553">
              <a:spcBef>
                <a:spcPts val="1224"/>
              </a:spcBef>
              <a:buFont typeface="Wingdings" pitchFamily="2" charset="2"/>
              <a:buChar char=""/>
              <a:defRPr lang="en-US" sz="4000" kern="1200" spc="-71" baseline="0" dirty="0" smtClean="0">
                <a:gradFill>
                  <a:gsLst>
                    <a:gs pos="1250">
                      <a:schemeClr val="tx1"/>
                    </a:gs>
                    <a:gs pos="100000">
                      <a:schemeClr val="tx1"/>
                    </a:gs>
                  </a:gsLst>
                  <a:lin ang="5400000" scaled="0"/>
                </a:gradFill>
                <a:latin typeface="+mj-lt"/>
                <a:ea typeface="+mn-ea"/>
                <a:cs typeface="+mn-cs"/>
              </a:defRPr>
            </a:lvl1pPr>
            <a:lvl2pPr marL="647764" indent="-349792">
              <a:defRPr lang="en-US" sz="2400" kern="1200" spc="-51" baseline="0" dirty="0" smtClean="0">
                <a:gradFill>
                  <a:gsLst>
                    <a:gs pos="1250">
                      <a:schemeClr val="tx1"/>
                    </a:gs>
                    <a:gs pos="100000">
                      <a:schemeClr val="tx1"/>
                    </a:gs>
                  </a:gsLst>
                  <a:lin ang="5400000" scaled="0"/>
                </a:gradFill>
                <a:latin typeface="+mn-lt"/>
                <a:ea typeface="+mn-ea"/>
                <a:cs typeface="+mn-cs"/>
              </a:defRPr>
            </a:lvl2pPr>
            <a:lvl3pPr marL="880958" indent="-349792">
              <a:defRPr lang="en-US" sz="2000" kern="1200" spc="-51" baseline="0" dirty="0" smtClean="0">
                <a:gradFill>
                  <a:gsLst>
                    <a:gs pos="1250">
                      <a:schemeClr val="tx1"/>
                    </a:gs>
                    <a:gs pos="100000">
                      <a:schemeClr val="tx1"/>
                    </a:gs>
                  </a:gsLst>
                  <a:lin ang="5400000" scaled="0"/>
                </a:gradFill>
                <a:latin typeface="+mn-lt"/>
                <a:ea typeface="+mn-ea"/>
                <a:cs typeface="+mn-cs"/>
              </a:defRPr>
            </a:lvl3pPr>
            <a:lvl4pPr marL="1049377" indent="-349792">
              <a:defRPr lang="en-US" sz="1800" kern="1200" spc="-51" baseline="0" dirty="0" smtClean="0">
                <a:gradFill>
                  <a:gsLst>
                    <a:gs pos="1250">
                      <a:schemeClr val="tx1"/>
                    </a:gs>
                    <a:gs pos="100000">
                      <a:schemeClr val="tx1"/>
                    </a:gs>
                  </a:gsLst>
                  <a:lin ang="5400000" scaled="0"/>
                </a:gradFill>
                <a:latin typeface="+mn-lt"/>
                <a:ea typeface="+mn-ea"/>
                <a:cs typeface="+mn-cs"/>
              </a:defRPr>
            </a:lvl4pPr>
            <a:lvl5pPr marL="1230751" indent="-349792">
              <a:defRPr lang="en-US" sz="1800" kern="1200" spc="-51" baseline="0" dirty="0">
                <a:gradFill>
                  <a:gsLst>
                    <a:gs pos="1250">
                      <a:schemeClr val="tx1"/>
                    </a:gs>
                    <a:gs pos="100000">
                      <a:schemeClr val="tx1"/>
                    </a:gs>
                  </a:gsLst>
                  <a:lin ang="5400000" scaled="0"/>
                </a:gradFill>
                <a:latin typeface="+mn-lt"/>
                <a:ea typeface="+mn-ea"/>
                <a:cs typeface="+mn-cs"/>
              </a:defRPr>
            </a:lvl5pPr>
          </a:lstStyle>
          <a:p>
            <a:pPr marL="297971" marR="0" lvl="0" indent="-297971" algn="l" defTabSz="932742" rtl="0" eaLnBrk="1" fontAlgn="auto" latinLnBrk="0" hangingPunct="1">
              <a:lnSpc>
                <a:spcPct val="90000"/>
              </a:lnSpc>
              <a:spcBef>
                <a:spcPct val="20000"/>
              </a:spcBef>
              <a:spcAft>
                <a:spcPts val="0"/>
              </a:spcAft>
              <a:buClr>
                <a:schemeClr val="tx1"/>
              </a:buClr>
              <a:buSzPct val="90000"/>
              <a:buFont typeface="Wingdings" pitchFamily="2" charset="2"/>
              <a:buChar char=""/>
              <a:tabLst/>
            </a:pPr>
            <a:r>
              <a:rPr lang="en-US" dirty="0"/>
              <a:t>Click to edit master text styles</a:t>
            </a:r>
          </a:p>
          <a:p>
            <a:pPr marL="531166" marR="0" lvl="1" indent="-233195" algn="l" defTabSz="932742" rtl="0" eaLnBrk="1" fontAlgn="auto" latinLnBrk="0" hangingPunct="1">
              <a:lnSpc>
                <a:spcPct val="90000"/>
              </a:lnSpc>
              <a:spcBef>
                <a:spcPct val="20000"/>
              </a:spcBef>
              <a:spcAft>
                <a:spcPts val="0"/>
              </a:spcAft>
              <a:buClrTx/>
              <a:buSzPct val="90000"/>
              <a:buFont typeface="Wingdings" pitchFamily="2" charset="2"/>
              <a:buChar char=""/>
              <a:tabLst/>
            </a:pPr>
            <a:r>
              <a:rPr lang="en-US" dirty="0"/>
              <a:t>Second level</a:t>
            </a:r>
          </a:p>
          <a:p>
            <a:pPr marL="699585" marR="0" lvl="2" indent="-168419" algn="l" defTabSz="932742" rtl="0" eaLnBrk="1" fontAlgn="auto" latinLnBrk="0" hangingPunct="1">
              <a:lnSpc>
                <a:spcPct val="90000"/>
              </a:lnSpc>
              <a:spcBef>
                <a:spcPct val="20000"/>
              </a:spcBef>
              <a:spcAft>
                <a:spcPts val="0"/>
              </a:spcAft>
              <a:buClrTx/>
              <a:buSzPct val="90000"/>
              <a:buFont typeface="Wingdings" pitchFamily="2" charset="2"/>
              <a:buChar char=""/>
              <a:tabLst/>
            </a:pPr>
            <a:r>
              <a:rPr lang="en-US" dirty="0"/>
              <a:t>Third level</a:t>
            </a:r>
          </a:p>
          <a:p>
            <a:pPr marL="880958" marR="0" lvl="3" indent="-181374" algn="l" defTabSz="932742" rtl="0" eaLnBrk="1" fontAlgn="auto" latinLnBrk="0" hangingPunct="1">
              <a:lnSpc>
                <a:spcPct val="90000"/>
              </a:lnSpc>
              <a:spcBef>
                <a:spcPct val="20000"/>
              </a:spcBef>
              <a:spcAft>
                <a:spcPts val="0"/>
              </a:spcAft>
              <a:buClrTx/>
              <a:buSzPct val="90000"/>
              <a:buFont typeface="Wingdings" pitchFamily="2" charset="2"/>
              <a:buChar char=""/>
              <a:tabLst/>
            </a:pPr>
            <a:r>
              <a:rPr lang="en-US" dirty="0"/>
              <a:t>Fourth level</a:t>
            </a:r>
          </a:p>
          <a:p>
            <a:pPr marL="1049377" marR="0" lvl="4" indent="-168419" algn="l" defTabSz="932742" rtl="0" eaLnBrk="1" fontAlgn="auto" latinLnBrk="0" hangingPunct="1">
              <a:lnSpc>
                <a:spcPct val="90000"/>
              </a:lnSpc>
              <a:spcBef>
                <a:spcPct val="20000"/>
              </a:spcBef>
              <a:spcAft>
                <a:spcPts val="0"/>
              </a:spcAft>
              <a:buClrTx/>
              <a:buSzPct val="90000"/>
              <a:buFont typeface="Wingdings" pitchFamily="2" charset="2"/>
              <a:buChar char=""/>
              <a:tabLst/>
            </a:pPr>
            <a:r>
              <a:rPr lang="en-US" dirty="0"/>
              <a:t>Fifth level</a:t>
            </a:r>
          </a:p>
        </p:txBody>
      </p:sp>
    </p:spTree>
    <p:extLst>
      <p:ext uri="{BB962C8B-B14F-4D97-AF65-F5344CB8AC3E}">
        <p14:creationId xmlns:p14="http://schemas.microsoft.com/office/powerpoint/2010/main" val="4232460853"/>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92082"/>
            <a:ext cx="11375536" cy="946413"/>
          </a:xfrm>
        </p:spPr>
        <p:txBody>
          <a:bodyPr/>
          <a:lstStyle/>
          <a:p>
            <a:r>
              <a:rPr lang="en-US" dirty="0"/>
              <a:t>Click to edit master title style</a:t>
            </a:r>
          </a:p>
        </p:txBody>
      </p:sp>
      <p:sp>
        <p:nvSpPr>
          <p:cNvPr id="6" name="Text Placeholder 5"/>
          <p:cNvSpPr>
            <a:spLocks noGrp="1"/>
          </p:cNvSpPr>
          <p:nvPr>
            <p:ph type="body" sz="quarter" idx="11" hasCustomPrompt="1"/>
          </p:nvPr>
        </p:nvSpPr>
        <p:spPr>
          <a:xfrm>
            <a:off x="274638" y="1211263"/>
            <a:ext cx="5486400" cy="2751522"/>
          </a:xfrm>
        </p:spPr>
        <p:txBody>
          <a:bodyPr>
            <a:spAutoFit/>
          </a:bodyPr>
          <a:lstStyle>
            <a:lvl1pPr marL="0" indent="0">
              <a:spcBef>
                <a:spcPts val="1224"/>
              </a:spcBef>
              <a:buNone/>
              <a:defRPr sz="4000">
                <a:gradFill>
                  <a:gsLst>
                    <a:gs pos="100000">
                      <a:schemeClr val="tx2"/>
                    </a:gs>
                    <a:gs pos="0">
                      <a:schemeClr val="tx2"/>
                    </a:gs>
                  </a:gsLst>
                  <a:lin ang="5400000" scaled="0"/>
                </a:gradFill>
                <a:latin typeface="+mj-lt"/>
              </a:defRPr>
            </a:lvl1pPr>
            <a:lvl2pPr marL="0" indent="0">
              <a:buNone/>
              <a:defRPr sz="2000" spc="-51" baseline="0"/>
            </a:lvl2pPr>
            <a:lvl3pPr marL="238054" indent="0">
              <a:buNone/>
              <a:defRPr sz="2000" spc="-51" baseline="0"/>
            </a:lvl3pPr>
            <a:lvl4pPr marL="466390" indent="0">
              <a:buNone/>
              <a:defRPr sz="1800" spc="-51" baseline="0"/>
            </a:lvl4pPr>
            <a:lvl5pPr marL="707682" indent="0">
              <a:buNone/>
              <a:defRPr sz="1800" spc="-51"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2" hasCustomPrompt="1"/>
          </p:nvPr>
        </p:nvSpPr>
        <p:spPr>
          <a:xfrm>
            <a:off x="5761038" y="1211263"/>
            <a:ext cx="5504574" cy="2757678"/>
          </a:xfrm>
        </p:spPr>
        <p:txBody>
          <a:bodyPr>
            <a:spAutoFit/>
          </a:bodyPr>
          <a:lstStyle>
            <a:lvl1pPr marL="0" indent="0">
              <a:spcBef>
                <a:spcPts val="1224"/>
              </a:spcBef>
              <a:buNone/>
              <a:defRPr lang="en-US" sz="4000" kern="1200" spc="-71" baseline="0" dirty="0" smtClean="0">
                <a:gradFill>
                  <a:gsLst>
                    <a:gs pos="100000">
                      <a:schemeClr val="tx2"/>
                    </a:gs>
                    <a:gs pos="0">
                      <a:schemeClr val="tx2"/>
                    </a:gs>
                  </a:gsLst>
                  <a:lin ang="5400000" scaled="0"/>
                </a:gradFill>
                <a:latin typeface="+mj-lt"/>
                <a:ea typeface="+mn-ea"/>
                <a:cs typeface="+mn-cs"/>
              </a:defRPr>
            </a:lvl1pPr>
            <a:lvl2pPr marL="3239"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2000" kern="1200" spc="-51" baseline="0" dirty="0" smtClean="0">
                <a:gradFill>
                  <a:gsLst>
                    <a:gs pos="1250">
                      <a:schemeClr val="tx1"/>
                    </a:gs>
                    <a:gs pos="100000">
                      <a:schemeClr val="tx1"/>
                    </a:gs>
                  </a:gsLst>
                  <a:lin ang="5400000" scaled="0"/>
                </a:gradFill>
                <a:latin typeface="+mn-lt"/>
                <a:ea typeface="+mn-ea"/>
                <a:cs typeface="+mn-cs"/>
              </a:defRPr>
            </a:lvl2pPr>
            <a:lvl3pPr marL="238054"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2000" kern="1200" spc="-51" baseline="0" dirty="0" smtClean="0">
                <a:gradFill>
                  <a:gsLst>
                    <a:gs pos="1250">
                      <a:schemeClr val="tx1"/>
                    </a:gs>
                    <a:gs pos="100000">
                      <a:schemeClr val="tx1"/>
                    </a:gs>
                  </a:gsLst>
                  <a:lin ang="5400000" scaled="0"/>
                </a:gradFill>
                <a:latin typeface="+mn-lt"/>
                <a:ea typeface="+mn-ea"/>
                <a:cs typeface="+mn-cs"/>
              </a:defRPr>
            </a:lvl3pPr>
            <a:lvl4pPr marL="469629"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1800" kern="1200" spc="-51" baseline="0" dirty="0" smtClean="0">
                <a:gradFill>
                  <a:gsLst>
                    <a:gs pos="1250">
                      <a:schemeClr val="tx1"/>
                    </a:gs>
                    <a:gs pos="100000">
                      <a:schemeClr val="tx1"/>
                    </a:gs>
                  </a:gsLst>
                  <a:lin ang="5400000" scaled="0"/>
                </a:gradFill>
                <a:latin typeface="+mn-lt"/>
                <a:ea typeface="+mn-ea"/>
                <a:cs typeface="+mn-cs"/>
              </a:defRPr>
            </a:lvl4pPr>
            <a:lvl5pPr marL="701204"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1800" kern="1200" spc="-51" baseline="0" dirty="0">
                <a:gradFill>
                  <a:gsLst>
                    <a:gs pos="1250">
                      <a:schemeClr val="tx1"/>
                    </a:gs>
                    <a:gs pos="100000">
                      <a:schemeClr val="tx1"/>
                    </a:gs>
                  </a:gsLst>
                  <a:lin ang="5400000" scaled="0"/>
                </a:gradFill>
                <a:latin typeface="+mn-lt"/>
                <a:ea typeface="+mn-ea"/>
                <a:cs typeface="+mn-cs"/>
              </a:defRPr>
            </a:lvl5pPr>
          </a:lstStyle>
          <a:p>
            <a:pPr marL="0" marR="0" lvl="0"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739662"/>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92082"/>
            <a:ext cx="11375536" cy="946413"/>
          </a:xfrm>
        </p:spPr>
        <p:txBody>
          <a:bodyPr/>
          <a:lstStyle/>
          <a:p>
            <a:r>
              <a:rPr lang="en-US" dirty="0"/>
              <a:t>Click to edit master title style</a:t>
            </a:r>
          </a:p>
        </p:txBody>
      </p:sp>
      <p:sp>
        <p:nvSpPr>
          <p:cNvPr id="6" name="Text Placeholder 5"/>
          <p:cNvSpPr>
            <a:spLocks noGrp="1"/>
          </p:cNvSpPr>
          <p:nvPr>
            <p:ph type="body" sz="quarter" idx="11" hasCustomPrompt="1"/>
          </p:nvPr>
        </p:nvSpPr>
        <p:spPr>
          <a:xfrm>
            <a:off x="274638" y="1211263"/>
            <a:ext cx="5486400" cy="2689967"/>
          </a:xfrm>
        </p:spPr>
        <p:txBody>
          <a:bodyPr>
            <a:spAutoFit/>
          </a:bodyPr>
          <a:lstStyle>
            <a:lvl1pPr marL="0" indent="0">
              <a:spcBef>
                <a:spcPts val="1224"/>
              </a:spcBef>
              <a:buNone/>
              <a:defRPr sz="4000">
                <a:gradFill>
                  <a:gsLst>
                    <a:gs pos="1000">
                      <a:schemeClr val="tx1"/>
                    </a:gs>
                    <a:gs pos="98000">
                      <a:schemeClr val="tx1"/>
                    </a:gs>
                  </a:gsLst>
                  <a:lin ang="5400000" scaled="0"/>
                </a:gradFill>
                <a:latin typeface="+mj-lt"/>
              </a:defRPr>
            </a:lvl1pPr>
            <a:lvl2pPr marL="0" indent="0">
              <a:buNone/>
              <a:defRPr sz="2000" spc="-51" baseline="0">
                <a:gradFill>
                  <a:gsLst>
                    <a:gs pos="1000">
                      <a:schemeClr val="tx1"/>
                    </a:gs>
                    <a:gs pos="98000">
                      <a:schemeClr val="tx1"/>
                    </a:gs>
                  </a:gsLst>
                  <a:lin ang="5400000" scaled="0"/>
                </a:gradFill>
              </a:defRPr>
            </a:lvl2pPr>
            <a:lvl3pPr marL="238054" indent="0">
              <a:buNone/>
              <a:defRPr sz="2000" spc="-51" baseline="0">
                <a:gradFill>
                  <a:gsLst>
                    <a:gs pos="1000">
                      <a:schemeClr val="tx1"/>
                    </a:gs>
                    <a:gs pos="98000">
                      <a:schemeClr val="tx1"/>
                    </a:gs>
                  </a:gsLst>
                  <a:lin ang="5400000" scaled="0"/>
                </a:gradFill>
              </a:defRPr>
            </a:lvl3pPr>
            <a:lvl4pPr marL="466390" indent="0">
              <a:buNone/>
              <a:defRPr sz="1800" spc="-51" baseline="0">
                <a:gradFill>
                  <a:gsLst>
                    <a:gs pos="1000">
                      <a:schemeClr val="tx1"/>
                    </a:gs>
                    <a:gs pos="98000">
                      <a:schemeClr val="tx1"/>
                    </a:gs>
                  </a:gsLst>
                  <a:lin ang="5400000" scaled="0"/>
                </a:gradFill>
              </a:defRPr>
            </a:lvl4pPr>
            <a:lvl5pPr marL="707682" indent="0">
              <a:buNone/>
              <a:defRPr sz="1800" spc="-51" baseline="0">
                <a:gradFill>
                  <a:gsLst>
                    <a:gs pos="1000">
                      <a:schemeClr val="tx1"/>
                    </a:gs>
                    <a:gs pos="98000">
                      <a:schemeClr val="tx1"/>
                    </a:gs>
                  </a:gsLst>
                  <a:lin ang="5400000" scaled="0"/>
                </a:gra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2" hasCustomPrompt="1"/>
          </p:nvPr>
        </p:nvSpPr>
        <p:spPr>
          <a:xfrm>
            <a:off x="5761038" y="1211263"/>
            <a:ext cx="5504574" cy="2689967"/>
          </a:xfrm>
        </p:spPr>
        <p:txBody>
          <a:bodyPr>
            <a:spAutoFit/>
          </a:bodyPr>
          <a:lstStyle>
            <a:lvl1pPr marL="0" indent="0">
              <a:spcBef>
                <a:spcPts val="1224"/>
              </a:spcBef>
              <a:buNone/>
              <a:defRPr lang="en-US" sz="4000" kern="1200" spc="-71" baseline="0" dirty="0" smtClean="0">
                <a:gradFill>
                  <a:gsLst>
                    <a:gs pos="1000">
                      <a:schemeClr val="tx1"/>
                    </a:gs>
                    <a:gs pos="98000">
                      <a:schemeClr val="tx1"/>
                    </a:gs>
                  </a:gsLst>
                  <a:lin ang="5400000" scaled="0"/>
                </a:gradFill>
                <a:latin typeface="+mj-lt"/>
                <a:ea typeface="+mn-ea"/>
                <a:cs typeface="+mn-cs"/>
              </a:defRPr>
            </a:lvl1pPr>
            <a:lvl2pPr marL="3239"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2000" kern="1200" spc="-51" baseline="0" dirty="0" smtClean="0">
                <a:gradFill>
                  <a:gsLst>
                    <a:gs pos="1000">
                      <a:schemeClr val="tx1"/>
                    </a:gs>
                    <a:gs pos="98000">
                      <a:schemeClr val="tx1"/>
                    </a:gs>
                  </a:gsLst>
                  <a:lin ang="5400000" scaled="0"/>
                </a:gradFill>
                <a:latin typeface="+mn-lt"/>
                <a:ea typeface="+mn-ea"/>
                <a:cs typeface="+mn-cs"/>
              </a:defRPr>
            </a:lvl2pPr>
            <a:lvl3pPr marL="238054"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2000" kern="1200" spc="-51" baseline="0" dirty="0" smtClean="0">
                <a:gradFill>
                  <a:gsLst>
                    <a:gs pos="1000">
                      <a:schemeClr val="tx1"/>
                    </a:gs>
                    <a:gs pos="98000">
                      <a:schemeClr val="tx1"/>
                    </a:gs>
                  </a:gsLst>
                  <a:lin ang="5400000" scaled="0"/>
                </a:gradFill>
                <a:latin typeface="+mn-lt"/>
                <a:ea typeface="+mn-ea"/>
                <a:cs typeface="+mn-cs"/>
              </a:defRPr>
            </a:lvl3pPr>
            <a:lvl4pPr marL="469629"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1800" kern="1200" spc="-51" baseline="0" dirty="0" smtClean="0">
                <a:gradFill>
                  <a:gsLst>
                    <a:gs pos="1000">
                      <a:schemeClr val="tx1"/>
                    </a:gs>
                    <a:gs pos="98000">
                      <a:schemeClr val="tx1"/>
                    </a:gs>
                  </a:gsLst>
                  <a:lin ang="5400000" scaled="0"/>
                </a:gradFill>
                <a:latin typeface="+mn-lt"/>
                <a:ea typeface="+mn-ea"/>
                <a:cs typeface="+mn-cs"/>
              </a:defRPr>
            </a:lvl4pPr>
            <a:lvl5pPr marL="701204" marR="0" indent="0" algn="l" defTabSz="932742" rtl="0" eaLnBrk="1" fontAlgn="auto" latinLnBrk="0" hangingPunct="1">
              <a:lnSpc>
                <a:spcPct val="90000"/>
              </a:lnSpc>
              <a:spcBef>
                <a:spcPct val="20000"/>
              </a:spcBef>
              <a:spcAft>
                <a:spcPts val="0"/>
              </a:spcAft>
              <a:buClrTx/>
              <a:buSzPct val="90000"/>
              <a:buFont typeface="Arial" pitchFamily="34" charset="0"/>
              <a:buNone/>
              <a:tabLst/>
              <a:defRPr lang="en-US" sz="1800" kern="1200" spc="-51" baseline="0" dirty="0">
                <a:gradFill>
                  <a:gsLst>
                    <a:gs pos="1000">
                      <a:schemeClr val="tx1"/>
                    </a:gs>
                    <a:gs pos="98000">
                      <a:schemeClr val="tx1"/>
                    </a:gs>
                  </a:gsLst>
                  <a:lin ang="5400000" scaled="0"/>
                </a:gradFill>
                <a:latin typeface="+mn-lt"/>
                <a:ea typeface="+mn-ea"/>
                <a:cs typeface="+mn-cs"/>
              </a:defRPr>
            </a:lvl5pPr>
          </a:lstStyle>
          <a:p>
            <a:pPr marL="0" marR="0" lvl="0"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62363534"/>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l" defTabSz="932742" rtl="0" eaLnBrk="1" latinLnBrk="0" hangingPunct="1">
              <a:lnSpc>
                <a:spcPct val="90000"/>
              </a:lnSpc>
              <a:spcBef>
                <a:spcPct val="0"/>
              </a:spcBef>
              <a:buNone/>
              <a:defRPr lang="en-US" sz="5400" b="0" kern="1200" cap="none" spc="-102" baseline="0" dirty="0">
                <a:ln w="3175">
                  <a:noFill/>
                </a:ln>
                <a:gradFill>
                  <a:gsLst>
                    <a:gs pos="1250">
                      <a:schemeClr val="tx2"/>
                    </a:gs>
                    <a:gs pos="100000">
                      <a:schemeClr val="tx2"/>
                    </a:gs>
                  </a:gsLst>
                  <a:lin ang="5400000" scaled="0"/>
                </a:gradFill>
                <a:effectLst/>
                <a:latin typeface="+mj-lt"/>
                <a:ea typeface="+mn-ea"/>
                <a:cs typeface="Arial" charset="0"/>
              </a:defRPr>
            </a:lvl1pPr>
          </a:lstStyle>
          <a:p>
            <a:r>
              <a:rPr lang="en-US" dirty="0"/>
              <a:t>Click to edit master title style</a:t>
            </a:r>
          </a:p>
        </p:txBody>
      </p:sp>
    </p:spTree>
    <p:extLst>
      <p:ext uri="{BB962C8B-B14F-4D97-AF65-F5344CB8AC3E}">
        <p14:creationId xmlns:p14="http://schemas.microsoft.com/office/powerpoint/2010/main" val="2029494501"/>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3406367"/>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Title 1"/>
          <p:cNvSpPr txBox="1">
            <a:spLocks/>
          </p:cNvSpPr>
          <p:nvPr userDrawn="1"/>
        </p:nvSpPr>
        <p:spPr>
          <a:xfrm>
            <a:off x="274638" y="314326"/>
            <a:ext cx="11375536" cy="946413"/>
          </a:xfrm>
          <a:prstGeom prst="rect">
            <a:avLst/>
          </a:prstGeom>
        </p:spPr>
        <p:txBody>
          <a:bodyPr lIns="146304" tIns="91440" rIns="146304" bIns="91440"/>
          <a:lst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2"/>
                    </a:gs>
                    <a:gs pos="100000">
                      <a:schemeClr val="tx2"/>
                    </a:gs>
                  </a:gsLst>
                  <a:lin ang="5400000" scaled="0"/>
                </a:gradFill>
                <a:effectLst/>
                <a:latin typeface="+mj-lt"/>
                <a:ea typeface="+mn-ea"/>
                <a:cs typeface="Arial" charset="0"/>
              </a:defRPr>
            </a:lvl1pPr>
          </a:lstStyle>
          <a:p>
            <a:pPr marL="0" marR="0" lvl="0" indent="0" algn="l" defTabSz="932742"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102" normalizeH="0" baseline="0" noProof="0">
                <a:ln w="3175">
                  <a:noFill/>
                </a:ln>
                <a:gradFill>
                  <a:gsLst>
                    <a:gs pos="1250">
                      <a:srgbClr val="505050"/>
                    </a:gs>
                    <a:gs pos="100000">
                      <a:srgbClr val="505050"/>
                    </a:gs>
                  </a:gsLst>
                  <a:lin ang="5400000" scaled="0"/>
                </a:gradFill>
                <a:effectLst/>
                <a:uLnTx/>
                <a:uFillTx/>
                <a:latin typeface="Segoe UI Light"/>
                <a:ea typeface="+mn-ea"/>
                <a:cs typeface="Arial" charset="0"/>
              </a:rPr>
              <a:t>Cloud, an ‘evolution’ for IT</a:t>
            </a:r>
          </a:p>
        </p:txBody>
      </p:sp>
    </p:spTree>
    <p:extLst>
      <p:ext uri="{BB962C8B-B14F-4D97-AF65-F5344CB8AC3E}">
        <p14:creationId xmlns:p14="http://schemas.microsoft.com/office/powerpoint/2010/main" val="679098836"/>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Slide for developer code</a:t>
            </a:r>
          </a:p>
        </p:txBody>
      </p:sp>
      <p:sp>
        <p:nvSpPr>
          <p:cNvPr id="5" name="Text Placeholder 4"/>
          <p:cNvSpPr>
            <a:spLocks noGrp="1"/>
          </p:cNvSpPr>
          <p:nvPr>
            <p:ph type="body" sz="quarter" idx="10"/>
          </p:nvPr>
        </p:nvSpPr>
        <p:spPr>
          <a:xfrm>
            <a:off x="274638" y="1211263"/>
            <a:ext cx="11378776" cy="2512996"/>
          </a:xfrm>
        </p:spPr>
        <p:txBody>
          <a:bodyPr>
            <a:spAutoFit/>
          </a:bodyPr>
          <a:lstStyle>
            <a:lvl1pPr marL="0" indent="0">
              <a:buNone/>
              <a:defRPr sz="3300">
                <a:gradFill>
                  <a:gsLst>
                    <a:gs pos="1250">
                      <a:schemeClr val="tx1"/>
                    </a:gs>
                    <a:gs pos="100000">
                      <a:schemeClr val="tx1"/>
                    </a:gs>
                  </a:gsLst>
                  <a:lin ang="5400000" scaled="0"/>
                </a:gradFill>
                <a:latin typeface="Consolas" pitchFamily="49" charset="0"/>
                <a:cs typeface="Consolas" pitchFamily="49" charset="0"/>
              </a:defRPr>
            </a:lvl1pPr>
            <a:lvl2pPr marL="346553" indent="0">
              <a:buNone/>
              <a:defRPr>
                <a:gradFill>
                  <a:gsLst>
                    <a:gs pos="1250">
                      <a:schemeClr val="tx1"/>
                    </a:gs>
                    <a:gs pos="100000">
                      <a:schemeClr val="tx1"/>
                    </a:gs>
                  </a:gsLst>
                  <a:lin ang="5400000" scaled="0"/>
                </a:gradFill>
                <a:latin typeface="Consolas" pitchFamily="49" charset="0"/>
                <a:cs typeface="Consolas" pitchFamily="49" charset="0"/>
              </a:defRPr>
            </a:lvl2pPr>
            <a:lvl3pPr marL="584607" indent="0">
              <a:buNone/>
              <a:defRPr>
                <a:gradFill>
                  <a:gsLst>
                    <a:gs pos="1250">
                      <a:schemeClr val="tx1"/>
                    </a:gs>
                    <a:gs pos="100000">
                      <a:schemeClr val="tx1"/>
                    </a:gs>
                  </a:gsLst>
                  <a:lin ang="5400000" scaled="0"/>
                </a:gradFill>
                <a:latin typeface="Consolas" pitchFamily="49" charset="0"/>
                <a:cs typeface="Consolas" pitchFamily="49" charset="0"/>
              </a:defRPr>
            </a:lvl3pPr>
            <a:lvl4pPr marL="814563" indent="0">
              <a:buNone/>
              <a:defRPr>
                <a:gradFill>
                  <a:gsLst>
                    <a:gs pos="1250">
                      <a:schemeClr val="tx1"/>
                    </a:gs>
                    <a:gs pos="100000">
                      <a:schemeClr val="tx1"/>
                    </a:gs>
                  </a:gsLst>
                  <a:lin ang="5400000" scaled="0"/>
                </a:gradFill>
                <a:latin typeface="Consolas" pitchFamily="49" charset="0"/>
                <a:cs typeface="Consolas" pitchFamily="49" charset="0"/>
              </a:defRPr>
            </a:lvl4pPr>
            <a:lvl5pPr marL="1050997" indent="0">
              <a:buNone/>
              <a:defRPr>
                <a:gradFill>
                  <a:gsLst>
                    <a:gs pos="1250">
                      <a:schemeClr val="tx1"/>
                    </a:gs>
                    <a:gs pos="100000">
                      <a:schemeClr val="tx1"/>
                    </a:gs>
                  </a:gsLst>
                  <a:lin ang="5400000" scaled="0"/>
                </a:gradFill>
                <a:latin typeface="Consolas" pitchFamily="49" charset="0"/>
                <a:cs typeface="Consolas"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1560848"/>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274638" y="296863"/>
            <a:ext cx="11378776" cy="932563"/>
          </a:xfrm>
        </p:spPr>
        <p:txBody>
          <a:bodyPr>
            <a:spAutoFit/>
          </a:bodyPr>
          <a:lstStyle>
            <a:lvl1pPr>
              <a:defRPr sz="5400"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6" name="Text Placeholder 5"/>
          <p:cNvSpPr>
            <a:spLocks noGrp="1"/>
          </p:cNvSpPr>
          <p:nvPr>
            <p:ph type="body" sz="quarter" idx="10" hasCustomPrompt="1"/>
          </p:nvPr>
        </p:nvSpPr>
        <p:spPr bwMode="white">
          <a:xfrm>
            <a:off x="274638" y="1211263"/>
            <a:ext cx="11375536" cy="2554545"/>
          </a:xfrm>
          <a:prstGeom prst="rect">
            <a:avLst/>
          </a:prstGeom>
        </p:spPr>
        <p:txBody>
          <a:bodyPr>
            <a:spAutoFit/>
          </a:bodyPr>
          <a:lstStyle>
            <a:lvl1pPr marL="349792" indent="-349792">
              <a:buClr>
                <a:srgbClr val="FFFFFF"/>
              </a:buClr>
              <a:buSzPct val="90000"/>
              <a:buFont typeface="Arial" pitchFamily="34" charset="0"/>
              <a:buChar char="•"/>
              <a:defRPr sz="3600">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641286" indent="-291494">
              <a:buClr>
                <a:srgbClr val="FFFFFF"/>
              </a:buClr>
              <a:buSzPct val="90000"/>
              <a:buFont typeface="Arial" pitchFamily="34" charset="0"/>
              <a:buChar char="•"/>
              <a:defRPr sz="3200">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932779" indent="-291494">
              <a:buClr>
                <a:srgbClr val="FFFFFF"/>
              </a:buClr>
              <a:buSzPct val="90000"/>
              <a:buFont typeface="Arial" pitchFamily="34" charset="0"/>
              <a:buChar char="•"/>
              <a:defRPr sz="2800">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1165974" indent="-233195">
              <a:buClr>
                <a:srgbClr val="FFFFFF"/>
              </a:buClr>
              <a:buSzPct val="90000"/>
              <a:buFont typeface="Arial" pitchFamily="34" charset="0"/>
              <a:buChar char="•"/>
              <a:defRPr sz="2400">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399169" indent="-233195">
              <a:buClr>
                <a:srgbClr val="FFFFFF"/>
              </a:buClr>
              <a:buSzPct val="90000"/>
              <a:buFont typeface="Arial" pitchFamily="34" charset="0"/>
              <a:buChar char="•"/>
              <a:defRPr sz="2000">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1431919837"/>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lank Accent Color 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33798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35717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Blank Accent Color 2">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345104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Walkin No tile">
    <p:bg>
      <p:bgRef idx="1001">
        <a:schemeClr val="bg2"/>
      </p:bgRef>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1" y="1588"/>
            <a:ext cx="12430199" cy="6991986"/>
          </a:xfrm>
          <a:prstGeom prst="rect">
            <a:avLst/>
          </a:prstGeom>
          <a:noFill/>
          <a:ln>
            <a:noFill/>
          </a:ln>
        </p:spPr>
      </p:pic>
      <p:sp>
        <p:nvSpPr>
          <p:cNvPr id="3" name="Rectangle 2"/>
          <p:cNvSpPr/>
          <p:nvPr userDrawn="1"/>
        </p:nvSpPr>
        <p:spPr bwMode="gray">
          <a:xfrm>
            <a:off x="0" y="6537325"/>
            <a:ext cx="12435840" cy="457200"/>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1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Rectangle 1"/>
          <p:cNvSpPr/>
          <p:nvPr userDrawn="1"/>
        </p:nvSpPr>
        <p:spPr bwMode="auto">
          <a:xfrm>
            <a:off x="274638" y="2119165"/>
            <a:ext cx="6400800" cy="27497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1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5508" y="6678219"/>
            <a:ext cx="822951" cy="175415"/>
          </a:xfrm>
          <a:prstGeom prst="rect">
            <a:avLst/>
          </a:prstGeom>
        </p:spPr>
      </p:pic>
      <p:sp>
        <p:nvSpPr>
          <p:cNvPr id="9" name="Rectangle 8"/>
          <p:cNvSpPr/>
          <p:nvPr userDrawn="1"/>
        </p:nvSpPr>
        <p:spPr>
          <a:xfrm>
            <a:off x="206862" y="3032252"/>
            <a:ext cx="4420128" cy="800454"/>
          </a:xfrm>
          <a:prstGeom prst="rect">
            <a:avLst/>
          </a:prstGeom>
        </p:spPr>
        <p:txBody>
          <a:bodyPr wrap="none" anchor="ctr">
            <a:spAutoFit/>
          </a:bodyPr>
          <a:lstStyle/>
          <a:p>
            <a:pPr marL="0" marR="0" lvl="0" indent="0" algn="r" defTabSz="1165610" rtl="0" eaLnBrk="1" fontAlgn="auto" latinLnBrk="0" hangingPunct="1">
              <a:lnSpc>
                <a:spcPct val="90000"/>
              </a:lnSpc>
              <a:spcBef>
                <a:spcPct val="0"/>
              </a:spcBef>
              <a:spcAft>
                <a:spcPts val="0"/>
              </a:spcAft>
              <a:buClrTx/>
              <a:buSzTx/>
              <a:buFontTx/>
              <a:buNone/>
              <a:tabLst/>
              <a:defRPr/>
            </a:pPr>
            <a:r>
              <a:rPr kumimoji="0" lang="en-US" sz="5000" b="0" i="0" u="none" strike="noStrike" kern="1200" cap="none" spc="-125" normalizeH="0" baseline="0" noProof="0" dirty="0">
                <a:ln w="3175">
                  <a:noFill/>
                </a:ln>
                <a:gradFill>
                  <a:gsLst>
                    <a:gs pos="84066">
                      <a:srgbClr val="000000"/>
                    </a:gs>
                    <a:gs pos="57576">
                      <a:srgbClr val="000000"/>
                    </a:gs>
                  </a:gsLst>
                  <a:lin ang="5400000" scaled="0"/>
                </a:gradFill>
                <a:effectLst/>
                <a:uLnTx/>
                <a:uFillTx/>
                <a:latin typeface="Segoe UI Light"/>
                <a:ea typeface="+mn-ea"/>
                <a:cs typeface="Segoe UI" pitchFamily="34" charset="0"/>
              </a:rPr>
              <a:t>Spark the future.</a:t>
            </a:r>
          </a:p>
        </p:txBody>
      </p:sp>
      <p:sp>
        <p:nvSpPr>
          <p:cNvPr id="10" name="Rectangle 9"/>
          <p:cNvSpPr/>
          <p:nvPr userDrawn="1"/>
        </p:nvSpPr>
        <p:spPr>
          <a:xfrm>
            <a:off x="2397958" y="4610726"/>
            <a:ext cx="2229032" cy="729826"/>
          </a:xfrm>
          <a:prstGeom prst="rect">
            <a:avLst/>
          </a:prstGeom>
        </p:spPr>
        <p:txBody>
          <a:bodyPr wrap="none" anchor="ctr">
            <a:spAutoFit/>
          </a:bodyPr>
          <a:lstStyle/>
          <a:p>
            <a:pPr marL="0" marR="0" lvl="0" indent="0" algn="r" defTabSz="1165610" rtl="0" eaLnBrk="1" fontAlgn="auto" latinLnBrk="0" hangingPunct="1">
              <a:lnSpc>
                <a:spcPct val="90000"/>
              </a:lnSpc>
              <a:spcBef>
                <a:spcPct val="0"/>
              </a:spcBef>
              <a:spcAft>
                <a:spcPts val="0"/>
              </a:spcAft>
              <a:buClrTx/>
              <a:buSzTx/>
              <a:buFontTx/>
              <a:buNone/>
              <a:tabLst/>
              <a:defRPr/>
            </a:pPr>
            <a:r>
              <a:rPr kumimoji="0" lang="en-US" sz="2250" b="0" i="0" u="none" strike="noStrike" kern="1200" cap="none" spc="0" normalizeH="0" baseline="0" noProof="0" dirty="0">
                <a:ln w="3175">
                  <a:noFill/>
                </a:ln>
                <a:gradFill>
                  <a:gsLst>
                    <a:gs pos="84066">
                      <a:srgbClr val="000000"/>
                    </a:gs>
                    <a:gs pos="57576">
                      <a:srgbClr val="000000"/>
                    </a:gs>
                  </a:gsLst>
                  <a:lin ang="5400000" scaled="0"/>
                </a:gradFill>
                <a:effectLst/>
                <a:uLnTx/>
                <a:uFillTx/>
                <a:latin typeface="Segoe UI"/>
                <a:ea typeface="+mn-ea"/>
                <a:cs typeface="Segoe UI" pitchFamily="34" charset="0"/>
              </a:rPr>
              <a:t>May 4 – 8, 2015</a:t>
            </a:r>
            <a:br>
              <a:rPr kumimoji="0" lang="en-US" sz="2250" b="0" i="0" u="none" strike="noStrike" kern="1200" cap="none" spc="0" normalizeH="0" baseline="0" noProof="0" dirty="0">
                <a:ln w="3175">
                  <a:noFill/>
                </a:ln>
                <a:gradFill>
                  <a:gsLst>
                    <a:gs pos="84066">
                      <a:srgbClr val="000000"/>
                    </a:gs>
                    <a:gs pos="57576">
                      <a:srgbClr val="000000"/>
                    </a:gs>
                  </a:gsLst>
                  <a:lin ang="5400000" scaled="0"/>
                </a:gradFill>
                <a:effectLst/>
                <a:uLnTx/>
                <a:uFillTx/>
                <a:latin typeface="Segoe UI"/>
                <a:ea typeface="+mn-ea"/>
                <a:cs typeface="Segoe UI" pitchFamily="34" charset="0"/>
              </a:rPr>
            </a:br>
            <a:r>
              <a:rPr kumimoji="0" lang="en-US" sz="2250" b="0" i="0" u="none" strike="noStrike" kern="1200" cap="none" spc="0" normalizeH="0" baseline="0" noProof="0" dirty="0">
                <a:ln w="3175">
                  <a:noFill/>
                </a:ln>
                <a:gradFill>
                  <a:gsLst>
                    <a:gs pos="84066">
                      <a:srgbClr val="000000"/>
                    </a:gs>
                    <a:gs pos="57576">
                      <a:srgbClr val="000000"/>
                    </a:gs>
                  </a:gsLst>
                  <a:lin ang="5400000" scaled="0"/>
                </a:gradFill>
                <a:effectLst/>
                <a:uLnTx/>
                <a:uFillTx/>
                <a:latin typeface="Segoe UI"/>
                <a:ea typeface="+mn-ea"/>
                <a:cs typeface="Segoe UI" pitchFamily="34" charset="0"/>
              </a:rPr>
              <a:t>Chicago, IL</a:t>
            </a: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02510" y="4088041"/>
            <a:ext cx="2494315" cy="384949"/>
          </a:xfrm>
          <a:prstGeom prst="rect">
            <a:avLst/>
          </a:prstGeom>
        </p:spPr>
      </p:pic>
    </p:spTree>
    <p:extLst>
      <p:ext uri="{BB962C8B-B14F-4D97-AF65-F5344CB8AC3E}">
        <p14:creationId xmlns:p14="http://schemas.microsoft.com/office/powerpoint/2010/main" val="31234286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Slide - Color">
    <p:bg>
      <p:bgRef idx="1001">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1" y="1091"/>
            <a:ext cx="12430199" cy="6991987"/>
          </a:xfrm>
          <a:prstGeom prst="rect">
            <a:avLst/>
          </a:prstGeom>
        </p:spPr>
      </p:pic>
      <p:sp>
        <p:nvSpPr>
          <p:cNvPr id="9" name="Title 1"/>
          <p:cNvSpPr>
            <a:spLocks noGrp="1"/>
          </p:cNvSpPr>
          <p:nvPr>
            <p:ph type="title" hasCustomPrompt="1"/>
          </p:nvPr>
        </p:nvSpPr>
        <p:spPr>
          <a:xfrm>
            <a:off x="274702" y="2125677"/>
            <a:ext cx="9143936" cy="1828786"/>
          </a:xfrm>
          <a:noFill/>
        </p:spPr>
        <p:txBody>
          <a:bodyPr lIns="146304" tIns="91440" rIns="146304" bIns="91440" anchor="t" anchorCtr="0"/>
          <a:lstStyle>
            <a:lvl1pPr>
              <a:defRPr sz="5398" spc="-100" baseline="0">
                <a:gradFill>
                  <a:gsLst>
                    <a:gs pos="99115">
                      <a:schemeClr val="tx1"/>
                    </a:gs>
                    <a:gs pos="79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3" y="3955785"/>
            <a:ext cx="7315137" cy="1828007"/>
          </a:xfrm>
          <a:noFill/>
        </p:spPr>
        <p:txBody>
          <a:bodyPr lIns="146304" tIns="109728" rIns="146304" bIns="109728">
            <a:noAutofit/>
          </a:bodyPr>
          <a:lstStyle>
            <a:lvl1pPr marL="0" indent="0">
              <a:spcBef>
                <a:spcPts val="0"/>
              </a:spcBef>
              <a:buNone/>
              <a:defRPr sz="3199" spc="0" baseline="0">
                <a:gradFill>
                  <a:gsLst>
                    <a:gs pos="99115">
                      <a:schemeClr val="tx1"/>
                    </a:gs>
                    <a:gs pos="79000">
                      <a:schemeClr val="tx1"/>
                    </a:gs>
                  </a:gsLst>
                  <a:lin ang="5400000" scaled="0"/>
                </a:gradFill>
                <a:latin typeface="+mj-lt"/>
              </a:defRPr>
            </a:lvl1pPr>
          </a:lstStyle>
          <a:p>
            <a:pPr lvl="0"/>
            <a:r>
              <a:rPr lang="en-US" dirty="0"/>
              <a:t>Speaker Name</a:t>
            </a:r>
          </a:p>
        </p:txBody>
      </p:sp>
      <p:sp>
        <p:nvSpPr>
          <p:cNvPr id="7" name="Rectangle 6"/>
          <p:cNvSpPr/>
          <p:nvPr userDrawn="1"/>
        </p:nvSpPr>
        <p:spPr bwMode="gray">
          <a:xfrm>
            <a:off x="0" y="6537325"/>
            <a:ext cx="12435840" cy="457200"/>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1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5508" y="6678219"/>
            <a:ext cx="822951" cy="175415"/>
          </a:xfrm>
          <a:prstGeom prst="rect">
            <a:avLst/>
          </a:prstGeom>
        </p:spPr>
      </p:pic>
    </p:spTree>
    <p:extLst>
      <p:ext uri="{BB962C8B-B14F-4D97-AF65-F5344CB8AC3E}">
        <p14:creationId xmlns:p14="http://schemas.microsoft.com/office/powerpoint/2010/main" val="26078961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9" y="1212851"/>
            <a:ext cx="11887200" cy="2025170"/>
          </a:xfrm>
        </p:spPr>
        <p:txBody>
          <a:bodyPr/>
          <a:lstStyle>
            <a:lvl1pPr marL="0" indent="0">
              <a:buNone/>
              <a:defRPr>
                <a:gradFill>
                  <a:gsLst>
                    <a:gs pos="20354">
                      <a:schemeClr val="tx2"/>
                    </a:gs>
                    <a:gs pos="40000">
                      <a:schemeClr val="tx2"/>
                    </a:gs>
                  </a:gsLst>
                  <a:lin ang="5400000" scaled="0"/>
                </a:gradFill>
              </a:defRPr>
            </a:lvl1pPr>
            <a:lvl2pPr marL="0" indent="0">
              <a:buFontTx/>
              <a:buNone/>
              <a:defRPr sz="2000"/>
            </a:lvl2pPr>
            <a:lvl3pPr marL="228538" indent="0">
              <a:buNone/>
              <a:defRPr/>
            </a:lvl3pPr>
            <a:lvl4pPr marL="457075" indent="0">
              <a:buNone/>
              <a:defRPr/>
            </a:lvl4pPr>
            <a:lvl5pPr marL="685613"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17357176"/>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9" y="1212851"/>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538" indent="0">
              <a:buNone/>
              <a:defRPr/>
            </a:lvl3pPr>
            <a:lvl4pPr marL="457075" indent="0">
              <a:buNone/>
              <a:defRPr/>
            </a:lvl4pPr>
            <a:lvl5pPr marL="685613"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9513573"/>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1"/>
            <a:ext cx="11887200" cy="2092881"/>
          </a:xfrm>
        </p:spPr>
        <p:txBody>
          <a:bodyPr>
            <a:spAutoFit/>
          </a:bodyPr>
          <a:lstStyle>
            <a:lvl1pPr>
              <a:buClr>
                <a:schemeClr val="tx2"/>
              </a:buClr>
              <a:defRPr sz="3999">
                <a:gradFill>
                  <a:gsLst>
                    <a:gs pos="7080">
                      <a:schemeClr val="tx2"/>
                    </a:gs>
                    <a:gs pos="36283">
                      <a:schemeClr val="tx2"/>
                    </a:gs>
                  </a:gsLst>
                  <a:lin ang="5400000" scaled="0"/>
                </a:gra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1980710"/>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1"/>
            <a:ext cx="11887200" cy="2092881"/>
          </a:xfrm>
        </p:spPr>
        <p:txBody>
          <a:bodyPr>
            <a:spAutoFit/>
          </a:bodyPr>
          <a:lstStyle>
            <a:lvl1pPr>
              <a:defRPr sz="3999"/>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28694075"/>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41" y="1212849"/>
            <a:ext cx="5486399" cy="1914370"/>
          </a:xfrm>
        </p:spPr>
        <p:txBody>
          <a:bodyPr wrap="square">
            <a:spAutoFit/>
          </a:bodyPr>
          <a:lstStyle>
            <a:lvl1pPr marL="0" indent="0">
              <a:spcBef>
                <a:spcPts val="1224"/>
              </a:spcBef>
              <a:buClr>
                <a:schemeClr val="tx1"/>
              </a:buClr>
              <a:buFont typeface="Wingdings" pitchFamily="2" charset="2"/>
              <a:buNone/>
              <a:defRPr sz="3199">
                <a:gradFill>
                  <a:gsLst>
                    <a:gs pos="12389">
                      <a:schemeClr val="tx2"/>
                    </a:gs>
                    <a:gs pos="31000">
                      <a:schemeClr val="tx2"/>
                    </a:gs>
                  </a:gsLst>
                  <a:lin ang="5400000" scaled="0"/>
                </a:gradFill>
              </a:defRPr>
            </a:lvl1pPr>
            <a:lvl2pPr marL="0" indent="0">
              <a:buNone/>
              <a:defRPr sz="2000"/>
            </a:lvl2pPr>
            <a:lvl3pPr marL="231712" indent="0">
              <a:buNone/>
              <a:tabLst/>
              <a:defRPr sz="2000"/>
            </a:lvl3pPr>
            <a:lvl4pPr marL="460249" indent="0">
              <a:buNone/>
              <a:defRPr/>
            </a:lvl4pPr>
            <a:lvl5pPr marL="685613"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40" y="1212849"/>
            <a:ext cx="5486399" cy="1914370"/>
          </a:xfrm>
        </p:spPr>
        <p:txBody>
          <a:bodyPr wrap="square">
            <a:spAutoFit/>
          </a:bodyPr>
          <a:lstStyle>
            <a:lvl1pPr marL="0" indent="0">
              <a:spcBef>
                <a:spcPts val="1224"/>
              </a:spcBef>
              <a:buClr>
                <a:schemeClr val="tx1"/>
              </a:buClr>
              <a:buFont typeface="Wingdings" pitchFamily="2" charset="2"/>
              <a:buNone/>
              <a:defRPr sz="3199">
                <a:gradFill>
                  <a:gsLst>
                    <a:gs pos="12389">
                      <a:schemeClr val="tx2"/>
                    </a:gs>
                    <a:gs pos="31000">
                      <a:schemeClr val="tx2"/>
                    </a:gs>
                  </a:gsLst>
                  <a:lin ang="5400000" scaled="0"/>
                </a:gradFill>
              </a:defRPr>
            </a:lvl1pPr>
            <a:lvl2pPr marL="0" indent="0">
              <a:buNone/>
              <a:defRPr sz="2000"/>
            </a:lvl2pPr>
            <a:lvl3pPr marL="231712" indent="0">
              <a:buNone/>
              <a:tabLst/>
              <a:defRPr sz="2000"/>
            </a:lvl3pPr>
            <a:lvl4pPr marL="460249" indent="0">
              <a:buNone/>
              <a:defRPr/>
            </a:lvl4pPr>
            <a:lvl5pPr marL="685613"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91932295"/>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41" y="1212849"/>
            <a:ext cx="5486399" cy="1914370"/>
          </a:xfrm>
        </p:spPr>
        <p:txBody>
          <a:bodyPr wrap="square">
            <a:spAutoFit/>
          </a:bodyPr>
          <a:lstStyle>
            <a:lvl1pPr marL="0" indent="0">
              <a:spcBef>
                <a:spcPts val="1224"/>
              </a:spcBef>
              <a:buClr>
                <a:schemeClr val="tx1"/>
              </a:buClr>
              <a:buFont typeface="Wingdings" pitchFamily="2" charset="2"/>
              <a:buNone/>
              <a:defRPr sz="3199"/>
            </a:lvl1pPr>
            <a:lvl2pPr marL="0" indent="0">
              <a:buNone/>
              <a:defRPr sz="2000"/>
            </a:lvl2pPr>
            <a:lvl3pPr marL="231712" indent="0">
              <a:buNone/>
              <a:tabLst/>
              <a:defRPr sz="2000"/>
            </a:lvl3pPr>
            <a:lvl4pPr marL="460249" indent="0">
              <a:buNone/>
              <a:defRPr/>
            </a:lvl4pPr>
            <a:lvl5pPr marL="685613"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40" y="1212849"/>
            <a:ext cx="5486399" cy="1914370"/>
          </a:xfrm>
        </p:spPr>
        <p:txBody>
          <a:bodyPr wrap="square">
            <a:spAutoFit/>
          </a:bodyPr>
          <a:lstStyle>
            <a:lvl1pPr marL="0" indent="0">
              <a:spcBef>
                <a:spcPts val="1224"/>
              </a:spcBef>
              <a:buClr>
                <a:schemeClr val="tx1"/>
              </a:buClr>
              <a:buFont typeface="Wingdings" pitchFamily="2" charset="2"/>
              <a:buNone/>
              <a:defRPr sz="3199"/>
            </a:lvl1pPr>
            <a:lvl2pPr marL="0" indent="0">
              <a:buNone/>
              <a:defRPr sz="2000"/>
            </a:lvl2pPr>
            <a:lvl3pPr marL="231712" indent="0">
              <a:buNone/>
              <a:tabLst/>
              <a:defRPr sz="2000"/>
            </a:lvl3pPr>
            <a:lvl4pPr marL="460249" indent="0">
              <a:buNone/>
              <a:defRPr/>
            </a:lvl4pPr>
            <a:lvl5pPr marL="685613" indent="0">
              <a:buNone/>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766046"/>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41" y="1212849"/>
            <a:ext cx="5486399" cy="2425279"/>
          </a:xfrm>
        </p:spPr>
        <p:txBody>
          <a:bodyPr wrap="square">
            <a:spAutoFit/>
          </a:bodyPr>
          <a:lstStyle>
            <a:lvl1pPr marL="287260" indent="-287260">
              <a:spcBef>
                <a:spcPts val="1224"/>
              </a:spcBef>
              <a:buClr>
                <a:schemeClr val="tx2"/>
              </a:buClr>
              <a:buFont typeface="Wingdings" panose="05000000000000000000" pitchFamily="2" charset="2"/>
              <a:buChar char="§"/>
              <a:defRPr sz="3199">
                <a:gradFill>
                  <a:gsLst>
                    <a:gs pos="19469">
                      <a:schemeClr val="tx2"/>
                    </a:gs>
                    <a:gs pos="32000">
                      <a:schemeClr val="tx2"/>
                    </a:gs>
                  </a:gsLst>
                  <a:lin ang="5400000" scaled="0"/>
                </a:gradFill>
              </a:defRPr>
            </a:lvl1pPr>
            <a:lvl2pPr marL="531021" indent="-233131">
              <a:buFont typeface="Wingdings" panose="05000000000000000000" pitchFamily="2" charset="2"/>
              <a:buChar char="§"/>
              <a:defRPr sz="2400"/>
            </a:lvl2pPr>
            <a:lvl3pPr marL="699394" indent="-168373">
              <a:buFont typeface="Wingdings" panose="05000000000000000000" pitchFamily="2" charset="2"/>
              <a:buChar char="§"/>
              <a:tabLst/>
              <a:defRPr sz="2000"/>
            </a:lvl3pPr>
            <a:lvl4pPr marL="880718" indent="-181324">
              <a:buFont typeface="Wingdings" panose="05000000000000000000" pitchFamily="2" charset="2"/>
              <a:buChar char="§"/>
              <a:defRPr/>
            </a:lvl4pPr>
            <a:lvl5pPr marL="1049092" indent="-168373">
              <a:buFont typeface="Wingdings" panose="05000000000000000000" pitchFamily="2" charset="2"/>
              <a:buChar char="§"/>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40" y="1212849"/>
            <a:ext cx="5486399" cy="2425279"/>
          </a:xfrm>
        </p:spPr>
        <p:txBody>
          <a:bodyPr wrap="square">
            <a:spAutoFit/>
          </a:bodyPr>
          <a:lstStyle>
            <a:lvl1pPr marL="287260" indent="-287260">
              <a:spcBef>
                <a:spcPts val="1224"/>
              </a:spcBef>
              <a:buClr>
                <a:schemeClr val="tx2"/>
              </a:buClr>
              <a:buFont typeface="Wingdings" panose="05000000000000000000" pitchFamily="2" charset="2"/>
              <a:buChar char="§"/>
              <a:defRPr sz="3199">
                <a:gradFill>
                  <a:gsLst>
                    <a:gs pos="19469">
                      <a:schemeClr val="tx2"/>
                    </a:gs>
                    <a:gs pos="32000">
                      <a:schemeClr val="tx2"/>
                    </a:gs>
                  </a:gsLst>
                  <a:lin ang="5400000" scaled="0"/>
                </a:gradFill>
              </a:defRPr>
            </a:lvl1pPr>
            <a:lvl2pPr marL="531021" indent="-233131">
              <a:buFont typeface="Wingdings" panose="05000000000000000000" pitchFamily="2" charset="2"/>
              <a:buChar char="§"/>
              <a:defRPr sz="2400"/>
            </a:lvl2pPr>
            <a:lvl3pPr marL="699394" indent="-168373">
              <a:buFont typeface="Wingdings" panose="05000000000000000000" pitchFamily="2" charset="2"/>
              <a:buChar char="§"/>
              <a:tabLst/>
              <a:defRPr sz="2000"/>
            </a:lvl3pPr>
            <a:lvl4pPr marL="880718" indent="-181324">
              <a:buFont typeface="Wingdings" panose="05000000000000000000" pitchFamily="2" charset="2"/>
              <a:buChar char="§"/>
              <a:defRPr/>
            </a:lvl4pPr>
            <a:lvl5pPr marL="1049092" indent="-168373">
              <a:buFont typeface="Wingdings" panose="05000000000000000000" pitchFamily="2" charset="2"/>
              <a:buChar char="§"/>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5522727"/>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41" y="1212849"/>
            <a:ext cx="5486399" cy="2425279"/>
          </a:xfrm>
        </p:spPr>
        <p:txBody>
          <a:bodyPr wrap="square">
            <a:spAutoFit/>
          </a:bodyPr>
          <a:lstStyle>
            <a:lvl1pPr marL="287260" indent="-287260">
              <a:spcBef>
                <a:spcPts val="1224"/>
              </a:spcBef>
              <a:buClr>
                <a:schemeClr val="tx1"/>
              </a:buClr>
              <a:buFont typeface="Wingdings" panose="05000000000000000000" pitchFamily="2" charset="2"/>
              <a:buChar char="§"/>
              <a:defRPr sz="3199"/>
            </a:lvl1pPr>
            <a:lvl2pPr marL="531021" indent="-233131">
              <a:buFont typeface="Wingdings" panose="05000000000000000000" pitchFamily="2" charset="2"/>
              <a:buChar char="§"/>
              <a:defRPr sz="2400"/>
            </a:lvl2pPr>
            <a:lvl3pPr marL="699394" indent="-168373">
              <a:buFont typeface="Wingdings" panose="05000000000000000000" pitchFamily="2" charset="2"/>
              <a:buChar char="§"/>
              <a:tabLst/>
              <a:defRPr sz="2000"/>
            </a:lvl3pPr>
            <a:lvl4pPr marL="880718" indent="-181324">
              <a:buFont typeface="Wingdings" panose="05000000000000000000" pitchFamily="2" charset="2"/>
              <a:buChar char="§"/>
              <a:defRPr/>
            </a:lvl4pPr>
            <a:lvl5pPr marL="1049092" indent="-168373">
              <a:buFont typeface="Wingdings" panose="05000000000000000000" pitchFamily="2" charset="2"/>
              <a:buChar char="§"/>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3"/>
          <p:cNvSpPr>
            <a:spLocks noGrp="1"/>
          </p:cNvSpPr>
          <p:nvPr>
            <p:ph type="body" sz="quarter" idx="11"/>
          </p:nvPr>
        </p:nvSpPr>
        <p:spPr>
          <a:xfrm>
            <a:off x="6675440" y="1212849"/>
            <a:ext cx="5486399" cy="2425279"/>
          </a:xfrm>
        </p:spPr>
        <p:txBody>
          <a:bodyPr wrap="square">
            <a:spAutoFit/>
          </a:bodyPr>
          <a:lstStyle>
            <a:lvl1pPr marL="287260" indent="-287260">
              <a:spcBef>
                <a:spcPts val="1224"/>
              </a:spcBef>
              <a:buClr>
                <a:schemeClr val="tx1"/>
              </a:buClr>
              <a:buFont typeface="Wingdings" panose="05000000000000000000" pitchFamily="2" charset="2"/>
              <a:buChar char="§"/>
              <a:defRPr sz="3199"/>
            </a:lvl1pPr>
            <a:lvl2pPr marL="531021" indent="-233131">
              <a:buFont typeface="Wingdings" panose="05000000000000000000" pitchFamily="2" charset="2"/>
              <a:buChar char="§"/>
              <a:defRPr sz="2400"/>
            </a:lvl2pPr>
            <a:lvl3pPr marL="699394" indent="-168373">
              <a:buFont typeface="Wingdings" panose="05000000000000000000" pitchFamily="2" charset="2"/>
              <a:buChar char="§"/>
              <a:tabLst/>
              <a:defRPr sz="2000"/>
            </a:lvl3pPr>
            <a:lvl4pPr marL="880718" indent="-181324">
              <a:buFont typeface="Wingdings" panose="05000000000000000000" pitchFamily="2" charset="2"/>
              <a:buChar char="§"/>
              <a:defRPr/>
            </a:lvl4pPr>
            <a:lvl5pPr marL="1049092" indent="-168373">
              <a:buFont typeface="Wingdings" panose="05000000000000000000" pitchFamily="2" charset="2"/>
              <a:buChar char="§"/>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0080292"/>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512357724"/>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Picture Placeholder 3"/>
          <p:cNvSpPr>
            <a:spLocks noGrp="1"/>
          </p:cNvSpPr>
          <p:nvPr>
            <p:ph type="pic" sz="quarter" idx="10"/>
          </p:nvPr>
        </p:nvSpPr>
        <p:spPr>
          <a:xfrm>
            <a:off x="4846638" y="3954463"/>
            <a:ext cx="914400" cy="354449"/>
          </a:xfrm>
        </p:spPr>
        <p:txBody>
          <a:bodyPr/>
          <a:lstStyle>
            <a:lvl1pPr>
              <a:defRPr sz="1199"/>
            </a:lvl1pPr>
          </a:lstStyle>
          <a:p>
            <a:endParaRPr lang="en-US"/>
          </a:p>
        </p:txBody>
      </p:sp>
      <p:sp>
        <p:nvSpPr>
          <p:cNvPr id="5" name="Picture Placeholder 3"/>
          <p:cNvSpPr>
            <a:spLocks noGrp="1"/>
          </p:cNvSpPr>
          <p:nvPr>
            <p:ph type="pic" sz="quarter" idx="11"/>
          </p:nvPr>
        </p:nvSpPr>
        <p:spPr>
          <a:xfrm>
            <a:off x="5845285" y="3954463"/>
            <a:ext cx="914400" cy="354449"/>
          </a:xfrm>
        </p:spPr>
        <p:txBody>
          <a:bodyPr/>
          <a:lstStyle>
            <a:lvl1pPr>
              <a:defRPr sz="1199"/>
            </a:lvl1pPr>
          </a:lstStyle>
          <a:p>
            <a:endParaRPr lang="en-US"/>
          </a:p>
        </p:txBody>
      </p:sp>
      <p:sp>
        <p:nvSpPr>
          <p:cNvPr id="6" name="Picture Placeholder 3"/>
          <p:cNvSpPr>
            <a:spLocks noGrp="1"/>
          </p:cNvSpPr>
          <p:nvPr>
            <p:ph type="pic" sz="quarter" idx="12"/>
          </p:nvPr>
        </p:nvSpPr>
        <p:spPr>
          <a:xfrm>
            <a:off x="4810668" y="5021264"/>
            <a:ext cx="914400" cy="354449"/>
          </a:xfrm>
        </p:spPr>
        <p:txBody>
          <a:bodyPr/>
          <a:lstStyle>
            <a:lvl1pPr>
              <a:defRPr sz="1199"/>
            </a:lvl1pPr>
          </a:lstStyle>
          <a:p>
            <a:endParaRPr lang="en-US"/>
          </a:p>
        </p:txBody>
      </p:sp>
      <p:sp>
        <p:nvSpPr>
          <p:cNvPr id="7" name="Picture Placeholder 3"/>
          <p:cNvSpPr>
            <a:spLocks noGrp="1"/>
          </p:cNvSpPr>
          <p:nvPr>
            <p:ph type="pic" sz="quarter" idx="13"/>
          </p:nvPr>
        </p:nvSpPr>
        <p:spPr>
          <a:xfrm>
            <a:off x="5845285" y="5021264"/>
            <a:ext cx="914400" cy="354449"/>
          </a:xfrm>
        </p:spPr>
        <p:txBody>
          <a:bodyPr/>
          <a:lstStyle>
            <a:lvl1pPr>
              <a:defRPr sz="1199"/>
            </a:lvl1pPr>
          </a:lstStyle>
          <a:p>
            <a:endParaRPr lang="en-US"/>
          </a:p>
        </p:txBody>
      </p:sp>
      <p:sp>
        <p:nvSpPr>
          <p:cNvPr id="8" name="Picture Placeholder 3"/>
          <p:cNvSpPr>
            <a:spLocks noGrp="1"/>
          </p:cNvSpPr>
          <p:nvPr>
            <p:ph type="pic" sz="quarter" idx="14"/>
          </p:nvPr>
        </p:nvSpPr>
        <p:spPr>
          <a:xfrm>
            <a:off x="6948055" y="5021264"/>
            <a:ext cx="914400" cy="354449"/>
          </a:xfrm>
        </p:spPr>
        <p:txBody>
          <a:bodyPr/>
          <a:lstStyle>
            <a:lvl1pPr>
              <a:defRPr sz="1199"/>
            </a:lvl1pPr>
          </a:lstStyle>
          <a:p>
            <a:endParaRPr lang="en-US"/>
          </a:p>
        </p:txBody>
      </p:sp>
      <p:sp>
        <p:nvSpPr>
          <p:cNvPr id="9" name="Picture Placeholder 3"/>
          <p:cNvSpPr>
            <a:spLocks noGrp="1"/>
          </p:cNvSpPr>
          <p:nvPr>
            <p:ph type="pic" sz="quarter" idx="15"/>
          </p:nvPr>
        </p:nvSpPr>
        <p:spPr>
          <a:xfrm>
            <a:off x="7982670" y="5021264"/>
            <a:ext cx="914400" cy="354449"/>
          </a:xfrm>
        </p:spPr>
        <p:txBody>
          <a:bodyPr/>
          <a:lstStyle>
            <a:lvl1pPr>
              <a:defRPr sz="1199"/>
            </a:lvl1pPr>
          </a:lstStyle>
          <a:p>
            <a:endParaRPr lang="en-US"/>
          </a:p>
        </p:txBody>
      </p:sp>
      <p:sp>
        <p:nvSpPr>
          <p:cNvPr id="10" name="Picture Placeholder 3"/>
          <p:cNvSpPr>
            <a:spLocks noGrp="1"/>
          </p:cNvSpPr>
          <p:nvPr>
            <p:ph type="pic" sz="quarter" idx="16"/>
          </p:nvPr>
        </p:nvSpPr>
        <p:spPr>
          <a:xfrm>
            <a:off x="7982670" y="3954463"/>
            <a:ext cx="914400" cy="354449"/>
          </a:xfrm>
        </p:spPr>
        <p:txBody>
          <a:bodyPr/>
          <a:lstStyle>
            <a:lvl1pPr>
              <a:defRPr sz="1199"/>
            </a:lvl1pPr>
          </a:lstStyle>
          <a:p>
            <a:endParaRPr lang="en-US"/>
          </a:p>
        </p:txBody>
      </p:sp>
      <p:sp>
        <p:nvSpPr>
          <p:cNvPr id="11" name="Picture Placeholder 3"/>
          <p:cNvSpPr>
            <a:spLocks noGrp="1"/>
          </p:cNvSpPr>
          <p:nvPr>
            <p:ph type="pic" sz="quarter" idx="17"/>
          </p:nvPr>
        </p:nvSpPr>
        <p:spPr>
          <a:xfrm>
            <a:off x="6948055" y="3954463"/>
            <a:ext cx="914400" cy="354449"/>
          </a:xfrm>
        </p:spPr>
        <p:txBody>
          <a:bodyPr/>
          <a:lstStyle>
            <a:lvl1pPr>
              <a:defRPr sz="1199"/>
            </a:lvl1pPr>
          </a:lstStyle>
          <a:p>
            <a:endParaRPr lang="en-US"/>
          </a:p>
        </p:txBody>
      </p:sp>
    </p:spTree>
    <p:extLst>
      <p:ext uri="{BB962C8B-B14F-4D97-AF65-F5344CB8AC3E}">
        <p14:creationId xmlns:p14="http://schemas.microsoft.com/office/powerpoint/2010/main" val="2653504530"/>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1" y="1091"/>
            <a:ext cx="12430199" cy="6991987"/>
          </a:xfrm>
          <a:prstGeom prst="rect">
            <a:avLst/>
          </a:prstGeom>
        </p:spPr>
      </p:pic>
      <p:sp>
        <p:nvSpPr>
          <p:cNvPr id="2" name="Title 1"/>
          <p:cNvSpPr>
            <a:spLocks noGrp="1"/>
          </p:cNvSpPr>
          <p:nvPr>
            <p:ph type="title" hasCustomPrompt="1"/>
          </p:nvPr>
        </p:nvSpPr>
        <p:spPr>
          <a:xfrm>
            <a:off x="274639" y="2136777"/>
            <a:ext cx="10056812" cy="1181862"/>
          </a:xfrm>
          <a:noFill/>
        </p:spPr>
        <p:txBody>
          <a:bodyPr tIns="91440" bIns="91440" anchor="t" anchorCtr="0">
            <a:spAutoFit/>
          </a:bodyPr>
          <a:lstStyle>
            <a:lvl1pPr>
              <a:defRPr sz="7197"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40" y="4881266"/>
            <a:ext cx="10058401" cy="738664"/>
          </a:xfrm>
          <a:noFill/>
        </p:spPr>
        <p:txBody>
          <a:bodyPr lIns="182880" tIns="146304" rIns="182880" bIns="146304">
            <a:spAutoFit/>
          </a:bodyPr>
          <a:lstStyle>
            <a:lvl1pPr marL="0" indent="0">
              <a:spcBef>
                <a:spcPts val="0"/>
              </a:spcBef>
              <a:buNone/>
              <a:defRPr sz="3199"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6" name="Rectangle 5"/>
          <p:cNvSpPr/>
          <p:nvPr userDrawn="1"/>
        </p:nvSpPr>
        <p:spPr bwMode="gray">
          <a:xfrm>
            <a:off x="0" y="6537325"/>
            <a:ext cx="12435840" cy="457200"/>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1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5508" y="6678219"/>
            <a:ext cx="822951" cy="175415"/>
          </a:xfrm>
          <a:prstGeom prst="rect">
            <a:avLst/>
          </a:prstGeom>
        </p:spPr>
      </p:pic>
    </p:spTree>
    <p:extLst>
      <p:ext uri="{BB962C8B-B14F-4D97-AF65-F5344CB8AC3E}">
        <p14:creationId xmlns:p14="http://schemas.microsoft.com/office/powerpoint/2010/main" val="38535174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1" y="1091"/>
            <a:ext cx="12430199" cy="6991987"/>
          </a:xfrm>
          <a:prstGeom prst="rect">
            <a:avLst/>
          </a:prstGeom>
        </p:spPr>
      </p:pic>
      <p:sp>
        <p:nvSpPr>
          <p:cNvPr id="2" name="Title 1"/>
          <p:cNvSpPr>
            <a:spLocks noGrp="1"/>
          </p:cNvSpPr>
          <p:nvPr>
            <p:ph type="title" hasCustomPrompt="1"/>
          </p:nvPr>
        </p:nvSpPr>
        <p:spPr>
          <a:xfrm>
            <a:off x="274639" y="2125664"/>
            <a:ext cx="10056812" cy="1181862"/>
          </a:xfrm>
          <a:noFill/>
        </p:spPr>
        <p:txBody>
          <a:bodyPr tIns="91440" bIns="91440" anchor="t" anchorCtr="0">
            <a:spAutoFit/>
          </a:bodyPr>
          <a:lstStyle>
            <a:lvl1pPr>
              <a:defRPr lang="en-US" sz="7197"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
        <p:nvSpPr>
          <p:cNvPr id="4" name="Rectangle 3"/>
          <p:cNvSpPr/>
          <p:nvPr userDrawn="1"/>
        </p:nvSpPr>
        <p:spPr bwMode="gray">
          <a:xfrm>
            <a:off x="0" y="6537325"/>
            <a:ext cx="12435840" cy="457200"/>
          </a:xfrm>
          <a:prstGeom prst="rect">
            <a:avLst/>
          </a:prstGeom>
          <a:solidFill>
            <a:srgbClr val="505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marL="0" marR="0" lvl="0" indent="0" algn="ctr" defTabSz="932219"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5508" y="6678219"/>
            <a:ext cx="822951" cy="175415"/>
          </a:xfrm>
          <a:prstGeom prst="rect">
            <a:avLst/>
          </a:prstGeom>
        </p:spPr>
      </p:pic>
    </p:spTree>
    <p:extLst>
      <p:ext uri="{BB962C8B-B14F-4D97-AF65-F5344CB8AC3E}">
        <p14:creationId xmlns:p14="http://schemas.microsoft.com/office/powerpoint/2010/main" val="16807709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ection Title Ligh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21" y="1091"/>
            <a:ext cx="12430199" cy="6991987"/>
          </a:xfrm>
          <a:prstGeom prst="rect">
            <a:avLst/>
          </a:prstGeom>
        </p:spPr>
      </p:pic>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7"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63054769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ection Title Dark">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7"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318477789"/>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7"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429214284"/>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7"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311159695"/>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181862"/>
          </a:xfrm>
          <a:noFill/>
        </p:spPr>
        <p:txBody>
          <a:bodyPr tIns="91440" bIns="91440" anchor="t" anchorCtr="0">
            <a:spAutoFit/>
          </a:bodyPr>
          <a:lstStyle>
            <a:lvl1pPr>
              <a:defRPr sz="7197"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785276511"/>
      </p:ext>
    </p:extLst>
  </p:cSld>
  <p:clrMapOvr>
    <a:masterClrMapping/>
  </p:clrMapOvr>
  <p:transition>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41" y="1241426"/>
            <a:ext cx="5486399" cy="2012859"/>
          </a:xfrm>
        </p:spPr>
        <p:txBody>
          <a:bodyPr>
            <a:spAutoFit/>
          </a:bodyPr>
          <a:lstStyle>
            <a:lvl1pPr>
              <a:defRPr sz="6598"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1"/>
            <a:ext cx="6216650" cy="6992587"/>
          </a:xfrm>
          <a:blipFill>
            <a:blip r:embed="rId2"/>
            <a:stretch>
              <a:fillRect/>
            </a:stretch>
          </a:blipFill>
        </p:spPr>
        <p:txBody>
          <a:bodyPr tIns="548640" anchor="ctr" anchorCtr="0">
            <a:noAutofit/>
          </a:bodyPr>
          <a:lstStyle>
            <a:lvl1pPr marL="0" indent="0" algn="ctr">
              <a:buNone/>
              <a:defRPr sz="1599" b="1" cap="none" baseline="0">
                <a:gradFill>
                  <a:gsLst>
                    <a:gs pos="0">
                      <a:srgbClr val="FFFFFF"/>
                    </a:gs>
                    <a:gs pos="27000">
                      <a:srgbClr val="FFFFFF"/>
                    </a:gs>
                  </a:gsLst>
                  <a:lin ang="5400000" scaled="0"/>
                </a:gradFill>
                <a:latin typeface="+mn-lt"/>
              </a:defRPr>
            </a:lvl1pPr>
          </a:lstStyle>
          <a:p>
            <a:r>
              <a:rPr lang="en-US" dirty="0"/>
              <a:t>Click icon to add picture</a:t>
            </a:r>
          </a:p>
        </p:txBody>
      </p:sp>
    </p:spTree>
    <p:extLst>
      <p:ext uri="{BB962C8B-B14F-4D97-AF65-F5344CB8AC3E}">
        <p14:creationId xmlns:p14="http://schemas.microsoft.com/office/powerpoint/2010/main" val="2808077851"/>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lank Dar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17232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759623"/>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3377686"/>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4420408"/>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2"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2" tIns="46632" rIns="46632" bIns="46632" numCol="1" spcCol="0" rtlCol="0" fromWordArt="0" anchor="ctr" anchorCtr="0" forceAA="0" compatLnSpc="1">
            <a:prstTxWarp prst="textNoShape">
              <a:avLst/>
            </a:prstTxWarp>
            <a:noAutofit/>
          </a:bodyPr>
          <a:lstStyle/>
          <a:p>
            <a:pPr marL="0" marR="0" lvl="0" indent="0" algn="ctr" defTabSz="932219" rtl="0" eaLnBrk="1" fontAlgn="base" latinLnBrk="0" hangingPunct="1">
              <a:lnSpc>
                <a:spcPct val="100000"/>
              </a:lnSpc>
              <a:spcBef>
                <a:spcPct val="0"/>
              </a:spcBef>
              <a:spcAft>
                <a:spcPct val="0"/>
              </a:spcAft>
              <a:buClrTx/>
              <a:buSzTx/>
              <a:buFontTx/>
              <a:buNone/>
              <a:tabLst/>
              <a:defRPr/>
            </a:pPr>
            <a:endParaRPr kumimoji="0" lang="en-US" sz="225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ext Placeholder 4"/>
          <p:cNvSpPr>
            <a:spLocks noGrp="1"/>
          </p:cNvSpPr>
          <p:nvPr>
            <p:ph type="body" sz="quarter" idx="10"/>
          </p:nvPr>
        </p:nvSpPr>
        <p:spPr>
          <a:xfrm>
            <a:off x="274639" y="1221159"/>
            <a:ext cx="11887199" cy="1995931"/>
          </a:xfrm>
        </p:spPr>
        <p:txBody>
          <a:bodyPr/>
          <a:lstStyle>
            <a:lvl1pPr marL="0" indent="0">
              <a:buNone/>
              <a:defRPr sz="3299">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459"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448"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341"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711"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32060934"/>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3" y="1"/>
            <a:ext cx="12435840" cy="6995160"/>
          </a:xfrm>
          <a:prstGeom prst="rect">
            <a:avLst/>
          </a:prstGeom>
        </p:spPr>
      </p:pic>
      <p:sp>
        <p:nvSpPr>
          <p:cNvPr id="6" name="Rectangle 5"/>
          <p:cNvSpPr/>
          <p:nvPr userDrawn="1"/>
        </p:nvSpPr>
        <p:spPr bwMode="gray">
          <a:xfrm>
            <a:off x="0" y="4868863"/>
            <a:ext cx="12436475" cy="2125662"/>
          </a:xfrm>
          <a:prstGeom prst="rect">
            <a:avLst/>
          </a:prstGeom>
          <a:solidFill>
            <a:srgbClr val="505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0" rIns="0" bIns="46630" numCol="1" rtlCol="0" anchor="ctr" anchorCtr="0" compatLnSpc="1">
            <a:prstTxWarp prst="textNoShape">
              <a:avLst/>
            </a:prstTxWarp>
          </a:bodyPr>
          <a:lstStyle/>
          <a:p>
            <a:pPr marL="0" marR="0" lvl="0" indent="0" algn="ctr" defTabSz="932219"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16814">
                    <a:srgbClr val="FFFFFF"/>
                  </a:gs>
                  <a:gs pos="46000">
                    <a:srgbClr val="FFFFFF"/>
                  </a:gs>
                </a:gsLst>
                <a:lin ang="5400000" scaled="0"/>
              </a:gradFill>
              <a:effectLst/>
              <a:uLnTx/>
              <a:uFillTx/>
              <a:latin typeface="Segoe UI"/>
              <a:ea typeface="+mn-ea"/>
              <a:cs typeface="+mn-cs"/>
            </a:endParaRPr>
          </a:p>
        </p:txBody>
      </p:sp>
      <p:sp>
        <p:nvSpPr>
          <p:cNvPr id="2" name="Text Box 3"/>
          <p:cNvSpPr txBox="1">
            <a:spLocks noChangeArrowheads="1"/>
          </p:cNvSpPr>
          <p:nvPr userDrawn="1"/>
        </p:nvSpPr>
        <p:spPr bwMode="white">
          <a:xfrm>
            <a:off x="7589823" y="6294477"/>
            <a:ext cx="4571999" cy="403187"/>
          </a:xfrm>
          <a:prstGeom prst="rect">
            <a:avLst/>
          </a:prstGeom>
          <a:noFill/>
          <a:ln w="12700">
            <a:noFill/>
            <a:miter lim="800000"/>
            <a:headEnd type="none" w="sm" len="sm"/>
            <a:tailEnd type="none" w="sm" len="sm"/>
          </a:ln>
          <a:effectLst/>
        </p:spPr>
        <p:txBody>
          <a:bodyPr vert="horz" wrap="square" lIns="182854" tIns="146283" rIns="182854" bIns="146283" numCol="1" anchor="t" anchorCtr="0" compatLnSpc="1">
            <a:prstTxWarp prst="textNoShape">
              <a:avLst/>
            </a:prstTxWarp>
            <a:spAutoFit/>
          </a:bodyPr>
          <a:lstStyle/>
          <a:p>
            <a:pPr marL="0" marR="0" lvl="0" indent="0" algn="r" defTabSz="932036"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gradFill>
                  <a:gsLst>
                    <a:gs pos="12389">
                      <a:srgbClr val="FFFFFF"/>
                    </a:gs>
                    <a:gs pos="54000">
                      <a:srgbClr val="FFFFFF"/>
                    </a:gs>
                  </a:gsLst>
                  <a:lin ang="5400000" scaled="0"/>
                </a:gradFill>
                <a:effectLst/>
                <a:uLnTx/>
                <a:uFillTx/>
                <a:latin typeface="Segoe UI"/>
                <a:ea typeface="+mn-ea"/>
                <a:cs typeface="Segoe UI" pitchFamily="34" charset="0"/>
              </a:rPr>
              <a:t>© 2015 Microsoft Corporation. All rights reserved. </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9231" y="5580860"/>
            <a:ext cx="3291840" cy="701671"/>
          </a:xfrm>
          <a:prstGeom prst="rect">
            <a:avLst/>
          </a:prstGeom>
        </p:spPr>
      </p:pic>
    </p:spTree>
    <p:extLst>
      <p:ext uri="{BB962C8B-B14F-4D97-AF65-F5344CB8AC3E}">
        <p14:creationId xmlns:p14="http://schemas.microsoft.com/office/powerpoint/2010/main" val="373691245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1"/>
            <a:ext cx="11887200" cy="2443746"/>
          </a:xfrm>
          <a:prstGeom prst="rect">
            <a:avLst/>
          </a:prstGeom>
        </p:spPr>
        <p:txBody>
          <a:bodyPr/>
          <a:lstStyle>
            <a:lvl1pPr marL="290434" indent="-290434">
              <a:buClr>
                <a:schemeClr val="tx1"/>
              </a:buClr>
              <a:buSzPct val="90000"/>
              <a:buFont typeface="Arial" pitchFamily="34" charset="0"/>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44" indent="-280912">
              <a:buClr>
                <a:schemeClr val="tx1"/>
              </a:buClr>
              <a:buSzPct val="90000"/>
              <a:buFont typeface="Arial" pitchFamily="34" charset="0"/>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779" indent="-290434">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317" indent="-228538">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854" indent="-228538">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99"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43028261"/>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Black Notes slide Layout No Bar">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1"/>
            <a:ext cx="11887200" cy="2443746"/>
          </a:xfrm>
          <a:prstGeom prst="rect">
            <a:avLst/>
          </a:prstGeom>
        </p:spPr>
        <p:txBody>
          <a:bodyPr/>
          <a:lstStyle>
            <a:lvl1pPr marL="290457" indent="-290457">
              <a:buClr>
                <a:schemeClr val="tx1"/>
              </a:buClr>
              <a:buSzPct val="90000"/>
              <a:buFont typeface="Arial" pitchFamily="34" charset="0"/>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90" indent="-280935">
              <a:buClr>
                <a:schemeClr val="tx1"/>
              </a:buClr>
              <a:buSzPct val="90000"/>
              <a:buFont typeface="Arial" pitchFamily="34" charset="0"/>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847" indent="-290457">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404" indent="-22855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960" indent="-22855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0263238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5_Title Only">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2655">
                      <a:schemeClr val="tx1"/>
                    </a:gs>
                    <a:gs pos="31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3499942904"/>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2_Title Slide Photo_Option">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317" y="0"/>
            <a:ext cx="12435840" cy="6995160"/>
          </a:xfrm>
          <a:prstGeom prst="rect">
            <a:avLst/>
          </a:prstGeom>
        </p:spPr>
      </p:pic>
      <p:sp>
        <p:nvSpPr>
          <p:cNvPr id="2" name="Rectangle 1"/>
          <p:cNvSpPr/>
          <p:nvPr userDrawn="1"/>
        </p:nvSpPr>
        <p:spPr bwMode="auto">
          <a:xfrm>
            <a:off x="274638" y="2119163"/>
            <a:ext cx="6400800" cy="3664099"/>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bwMode="auto">
          <a:xfrm>
            <a:off x="274702" y="2119178"/>
            <a:ext cx="6402388" cy="18288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3"/>
            <a:ext cx="6402388" cy="1828800"/>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l="10735" t="25973" r="10544" b="26051"/>
          <a:stretch/>
        </p:blipFill>
        <p:spPr>
          <a:xfrm>
            <a:off x="457580" y="6240462"/>
            <a:ext cx="1223664" cy="274320"/>
          </a:xfrm>
          <a:prstGeom prst="rect">
            <a:avLst/>
          </a:prstGeom>
        </p:spPr>
      </p:pic>
    </p:spTree>
    <p:extLst>
      <p:ext uri="{BB962C8B-B14F-4D97-AF65-F5344CB8AC3E}">
        <p14:creationId xmlns:p14="http://schemas.microsoft.com/office/powerpoint/2010/main" val="148498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100000">
                      <a:schemeClr val="tx2"/>
                    </a:gs>
                    <a:gs pos="0">
                      <a:schemeClr val="tx2"/>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8193991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77643289"/>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6868550"/>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91145605"/>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94516734"/>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83133830"/>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1914243"/>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33743666"/>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73407110"/>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584124039"/>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7066476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4966999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124496807"/>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1676223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78766690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5057758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3596701"/>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97589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79268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126584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4653559"/>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gradFill>
                  <a:gsLst>
                    <a:gs pos="0">
                      <a:srgbClr val="505050"/>
                    </a:gs>
                    <a:gs pos="100000">
                      <a:srgbClr val="505050"/>
                    </a:gs>
                  </a:gsLst>
                  <a:lin ang="5400000" scaled="0"/>
                </a:gradFill>
                <a:effectLst/>
                <a:uLnTx/>
                <a:uFillTx/>
                <a:latin typeface="Segoe UI"/>
                <a:ea typeface="+mn-ea"/>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a:xfrm>
            <a:off x="459230" y="3145040"/>
            <a:ext cx="3291840" cy="705834"/>
          </a:xfrm>
          <a:prstGeom prst="rect">
            <a:avLst/>
          </a:prstGeom>
        </p:spPr>
      </p:pic>
    </p:spTree>
    <p:extLst>
      <p:ext uri="{BB962C8B-B14F-4D97-AF65-F5344CB8AC3E}">
        <p14:creationId xmlns:p14="http://schemas.microsoft.com/office/powerpoint/2010/main" val="3690984162"/>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a:xfrm>
            <a:off x="459232" y="3145040"/>
            <a:ext cx="3291840" cy="705836"/>
          </a:xfrm>
          <a:prstGeom prst="rect">
            <a:avLst/>
          </a:prstGeom>
        </p:spPr>
      </p:pic>
    </p:spTree>
    <p:extLst>
      <p:ext uri="{BB962C8B-B14F-4D97-AF65-F5344CB8AC3E}">
        <p14:creationId xmlns:p14="http://schemas.microsoft.com/office/powerpoint/2010/main" val="363331920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3605036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4"/>
          <p:cNvPicPr>
            <a:picLocks noChangeAspect="1"/>
          </p:cNvPicPr>
          <p:nvPr userDrawn="1"/>
        </p:nvPicPr>
        <p:blipFill>
          <a:blip r:embed="rId2">
            <a:extLst>
              <a:ext uri="{28A0092B-C50C-407E-A947-70E740481C1C}">
                <a14:useLocalDpi xmlns:a14="http://schemas.microsoft.com/office/drawing/2010/main" val="0"/>
              </a:ext>
            </a:extLst>
          </a:blip>
          <a:srcRect l="1207" t="1207" r="1207" b="1082"/>
          <a:stretch>
            <a:fillRect/>
          </a:stretch>
        </p:blipFill>
        <p:spPr bwMode="auto">
          <a:xfrm>
            <a:off x="-1618" y="2116"/>
            <a:ext cx="12436475" cy="70000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userDrawn="1"/>
        </p:nvSpPr>
        <p:spPr bwMode="auto">
          <a:xfrm>
            <a:off x="277814" y="296863"/>
            <a:ext cx="6397625" cy="6400800"/>
          </a:xfrm>
          <a:prstGeom prst="rect">
            <a:avLst/>
          </a:prstGeom>
          <a:solidFill>
            <a:srgbClr val="0072C6">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54" tIns="146283" rIns="182854" bIns="146283"/>
          <a:lstStyle/>
          <a:p>
            <a:pPr marL="0" marR="0" lvl="0" indent="0" algn="ctr" defTabSz="932293"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6" name="Picture 6"/>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473076" y="479425"/>
            <a:ext cx="1304925" cy="285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itle 1"/>
          <p:cNvSpPr>
            <a:spLocks noGrp="1"/>
          </p:cNvSpPr>
          <p:nvPr>
            <p:ph type="ctrTitle"/>
          </p:nvPr>
        </p:nvSpPr>
        <p:spPr>
          <a:xfrm>
            <a:off x="274640" y="1456837"/>
            <a:ext cx="5486399" cy="897427"/>
          </a:xfrm>
        </p:spPr>
        <p:txBody>
          <a:bodyPr/>
          <a:lstStyle>
            <a:lvl1pPr>
              <a:defRPr sz="5199">
                <a:solidFill>
                  <a:schemeClr val="bg1"/>
                </a:solidFill>
              </a:defRPr>
            </a:lvl1pPr>
          </a:lstStyle>
          <a:p>
            <a:r>
              <a:rPr lang="en-US"/>
              <a:t>Click to edit Master title style</a:t>
            </a:r>
            <a:endParaRPr lang="en-US" dirty="0"/>
          </a:p>
        </p:txBody>
      </p:sp>
      <p:sp>
        <p:nvSpPr>
          <p:cNvPr id="13" name="Subtitle 2"/>
          <p:cNvSpPr>
            <a:spLocks noGrp="1"/>
          </p:cNvSpPr>
          <p:nvPr>
            <p:ph type="subTitle" idx="1"/>
          </p:nvPr>
        </p:nvSpPr>
        <p:spPr>
          <a:xfrm>
            <a:off x="274702" y="4440119"/>
            <a:ext cx="5486336" cy="528405"/>
          </a:xfrm>
        </p:spPr>
        <p:txBody>
          <a:bodyPr/>
          <a:lstStyle>
            <a:lvl1pPr marL="0" indent="0" algn="l">
              <a:lnSpc>
                <a:spcPts val="2700"/>
              </a:lnSpc>
              <a:buNone/>
              <a:defRPr sz="2200">
                <a:solidFill>
                  <a:schemeClr val="bg1"/>
                </a:solidFill>
                <a:latin typeface="+mj-lt"/>
              </a:defRPr>
            </a:lvl1pPr>
            <a:lvl2pPr marL="457112" indent="0" algn="ctr">
              <a:buNone/>
              <a:defRPr>
                <a:solidFill>
                  <a:schemeClr val="tx1">
                    <a:tint val="75000"/>
                  </a:schemeClr>
                </a:solidFill>
              </a:defRPr>
            </a:lvl2pPr>
            <a:lvl3pPr marL="914224" indent="0" algn="ctr">
              <a:buNone/>
              <a:defRPr>
                <a:solidFill>
                  <a:schemeClr val="tx1">
                    <a:tint val="75000"/>
                  </a:schemeClr>
                </a:solidFill>
              </a:defRPr>
            </a:lvl3pPr>
            <a:lvl4pPr marL="1371336" indent="0" algn="ctr">
              <a:buNone/>
              <a:defRPr>
                <a:solidFill>
                  <a:schemeClr val="tx1">
                    <a:tint val="75000"/>
                  </a:schemeClr>
                </a:solidFill>
              </a:defRPr>
            </a:lvl4pPr>
            <a:lvl5pPr marL="1828449" indent="0" algn="ctr">
              <a:buNone/>
              <a:defRPr>
                <a:solidFill>
                  <a:schemeClr val="tx1">
                    <a:tint val="75000"/>
                  </a:schemeClr>
                </a:solidFill>
              </a:defRPr>
            </a:lvl5pPr>
            <a:lvl6pPr marL="2285561" indent="0" algn="ctr">
              <a:buNone/>
              <a:defRPr>
                <a:solidFill>
                  <a:schemeClr val="tx1">
                    <a:tint val="75000"/>
                  </a:schemeClr>
                </a:solidFill>
              </a:defRPr>
            </a:lvl6pPr>
            <a:lvl7pPr marL="2742673" indent="0" algn="ctr">
              <a:buNone/>
              <a:defRPr>
                <a:solidFill>
                  <a:schemeClr val="tx1">
                    <a:tint val="75000"/>
                  </a:schemeClr>
                </a:solidFill>
              </a:defRPr>
            </a:lvl7pPr>
            <a:lvl8pPr marL="3199785" indent="0" algn="ctr">
              <a:buNone/>
              <a:defRPr>
                <a:solidFill>
                  <a:schemeClr val="tx1">
                    <a:tint val="75000"/>
                  </a:schemeClr>
                </a:solidFill>
              </a:defRPr>
            </a:lvl8pPr>
            <a:lvl9pPr marL="3656897"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07706229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4"/>
          <p:cNvPicPr>
            <a:picLocks noChangeAspect="1"/>
          </p:cNvPicPr>
          <p:nvPr userDrawn="1"/>
        </p:nvPicPr>
        <p:blipFill>
          <a:blip r:embed="rId2">
            <a:extLst>
              <a:ext uri="{28A0092B-C50C-407E-A947-70E740481C1C}">
                <a14:useLocalDpi xmlns:a14="http://schemas.microsoft.com/office/drawing/2010/main" val="0"/>
              </a:ext>
            </a:extLst>
          </a:blip>
          <a:srcRect l="1207" t="1207" r="1207" b="1082"/>
          <a:stretch>
            <a:fillRect/>
          </a:stretch>
        </p:blipFill>
        <p:spPr bwMode="auto">
          <a:xfrm>
            <a:off x="-1618" y="2116"/>
            <a:ext cx="12436475" cy="70000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809874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8270541"/>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9" y="1212851"/>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557" indent="0">
              <a:buNone/>
              <a:defRPr/>
            </a:lvl3pPr>
            <a:lvl4pPr marL="457112" indent="0">
              <a:buNone/>
              <a:defRPr/>
            </a:lvl4pPr>
            <a:lvl5pPr marL="685669"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943808"/>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1"/>
            <a:ext cx="11887200" cy="2108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43775491"/>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78885149"/>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257799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18331" y="1144706"/>
            <a:ext cx="11255709" cy="2435131"/>
          </a:xfrm>
        </p:spPr>
        <p:txBody>
          <a:bodyPr anchor="b"/>
          <a:lstStyle>
            <a:lvl1pPr algn="l">
              <a:defRPr sz="6117"/>
            </a:lvl1pPr>
          </a:lstStyle>
          <a:p>
            <a:r>
              <a:rPr lang="en-US" dirty="0"/>
              <a:t>Click to edit Master title style</a:t>
            </a:r>
          </a:p>
        </p:txBody>
      </p:sp>
      <p:sp>
        <p:nvSpPr>
          <p:cNvPr id="3" name="Subtitle 2"/>
          <p:cNvSpPr>
            <a:spLocks noGrp="1"/>
          </p:cNvSpPr>
          <p:nvPr>
            <p:ph type="subTitle" idx="1"/>
          </p:nvPr>
        </p:nvSpPr>
        <p:spPr>
          <a:xfrm>
            <a:off x="618331" y="3673745"/>
            <a:ext cx="11255709" cy="1688724"/>
          </a:xfrm>
        </p:spPr>
        <p:txBody>
          <a:bodyPr>
            <a:normAutofit/>
          </a:bodyPr>
          <a:lstStyle>
            <a:lvl1pPr marL="0" indent="0" algn="l">
              <a:buNone/>
              <a:defRPr sz="3672"/>
            </a:lvl1pPr>
            <a:lvl2pPr marL="466209" indent="0" algn="ctr">
              <a:buNone/>
              <a:defRPr sz="2040"/>
            </a:lvl2pPr>
            <a:lvl3pPr marL="932418" indent="0" algn="ctr">
              <a:buNone/>
              <a:defRPr sz="1836"/>
            </a:lvl3pPr>
            <a:lvl4pPr marL="1398627" indent="0" algn="ctr">
              <a:buNone/>
              <a:defRPr sz="1632"/>
            </a:lvl4pPr>
            <a:lvl5pPr marL="1864835" indent="0" algn="ctr">
              <a:buNone/>
              <a:defRPr sz="1632"/>
            </a:lvl5pPr>
            <a:lvl6pPr marL="2331044" indent="0" algn="ctr">
              <a:buNone/>
              <a:defRPr sz="1632"/>
            </a:lvl6pPr>
            <a:lvl7pPr marL="2797253" indent="0" algn="ctr">
              <a:buNone/>
              <a:defRPr sz="1632"/>
            </a:lvl7pPr>
            <a:lvl8pPr marL="3263461" indent="0" algn="ctr">
              <a:buNone/>
              <a:defRPr sz="1632"/>
            </a:lvl8pPr>
            <a:lvl9pPr marL="3729669" indent="0" algn="ctr">
              <a:buNone/>
              <a:defRPr sz="1632"/>
            </a:lvl9pPr>
          </a:lstStyle>
          <a:p>
            <a:r>
              <a:rPr lang="en-US" dirty="0"/>
              <a:t>Click to edit Master subtitle style</a:t>
            </a:r>
          </a:p>
        </p:txBody>
      </p:sp>
    </p:spTree>
    <p:extLst>
      <p:ext uri="{BB962C8B-B14F-4D97-AF65-F5344CB8AC3E}">
        <p14:creationId xmlns:p14="http://schemas.microsoft.com/office/powerpoint/2010/main" val="71228409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8530" y="1743776"/>
            <a:ext cx="10726460" cy="2909528"/>
          </a:xfrm>
        </p:spPr>
        <p:txBody>
          <a:bodyPr anchor="b"/>
          <a:lstStyle>
            <a:lvl1pPr>
              <a:defRPr sz="6117"/>
            </a:lvl1pPr>
          </a:lstStyle>
          <a:p>
            <a:r>
              <a:rPr lang="en-US"/>
              <a:t>Click to edit Master title style</a:t>
            </a:r>
          </a:p>
        </p:txBody>
      </p:sp>
      <p:sp>
        <p:nvSpPr>
          <p:cNvPr id="3" name="Text Placeholder 2"/>
          <p:cNvSpPr>
            <a:spLocks noGrp="1"/>
          </p:cNvSpPr>
          <p:nvPr>
            <p:ph type="body" idx="1"/>
          </p:nvPr>
        </p:nvSpPr>
        <p:spPr>
          <a:xfrm>
            <a:off x="848530" y="4680828"/>
            <a:ext cx="10726460" cy="523733"/>
          </a:xfrm>
        </p:spPr>
        <p:txBody>
          <a:bodyPr/>
          <a:lstStyle>
            <a:lvl1pPr marL="0" indent="0">
              <a:buNone/>
              <a:defRPr sz="2448">
                <a:solidFill>
                  <a:schemeClr val="tx1">
                    <a:tint val="75000"/>
                  </a:schemeClr>
                </a:solidFill>
              </a:defRPr>
            </a:lvl1pPr>
            <a:lvl2pPr marL="466209" indent="0">
              <a:buNone/>
              <a:defRPr sz="2040">
                <a:solidFill>
                  <a:schemeClr val="tx1">
                    <a:tint val="75000"/>
                  </a:schemeClr>
                </a:solidFill>
              </a:defRPr>
            </a:lvl2pPr>
            <a:lvl3pPr marL="932418" indent="0">
              <a:buNone/>
              <a:defRPr sz="1836">
                <a:solidFill>
                  <a:schemeClr val="tx1">
                    <a:tint val="75000"/>
                  </a:schemeClr>
                </a:solidFill>
              </a:defRPr>
            </a:lvl3pPr>
            <a:lvl4pPr marL="1398627" indent="0">
              <a:buNone/>
              <a:defRPr sz="1632">
                <a:solidFill>
                  <a:schemeClr val="tx1">
                    <a:tint val="75000"/>
                  </a:schemeClr>
                </a:solidFill>
              </a:defRPr>
            </a:lvl4pPr>
            <a:lvl5pPr marL="1864835" indent="0">
              <a:buNone/>
              <a:defRPr sz="1632">
                <a:solidFill>
                  <a:schemeClr val="tx1">
                    <a:tint val="75000"/>
                  </a:schemeClr>
                </a:solidFill>
              </a:defRPr>
            </a:lvl5pPr>
            <a:lvl6pPr marL="2331044" indent="0">
              <a:buNone/>
              <a:defRPr sz="1632">
                <a:solidFill>
                  <a:schemeClr val="tx1">
                    <a:tint val="75000"/>
                  </a:schemeClr>
                </a:solidFill>
              </a:defRPr>
            </a:lvl6pPr>
            <a:lvl7pPr marL="2797253" indent="0">
              <a:buNone/>
              <a:defRPr sz="1632">
                <a:solidFill>
                  <a:schemeClr val="tx1">
                    <a:tint val="75000"/>
                  </a:schemeClr>
                </a:solidFill>
              </a:defRPr>
            </a:lvl7pPr>
            <a:lvl8pPr marL="3263461" indent="0">
              <a:buNone/>
              <a:defRPr sz="1632">
                <a:solidFill>
                  <a:schemeClr val="tx1">
                    <a:tint val="75000"/>
                  </a:schemeClr>
                </a:solidFill>
              </a:defRPr>
            </a:lvl8pPr>
            <a:lvl9pPr marL="3729669" indent="0">
              <a:buNone/>
              <a:defRPr sz="163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5009" y="6482890"/>
            <a:ext cx="2798207" cy="372394"/>
          </a:xfrm>
          <a:prstGeom prst="rect">
            <a:avLst/>
          </a:prstGeom>
        </p:spPr>
        <p:txBody>
          <a:bodyPr/>
          <a:lstStyle/>
          <a:p>
            <a:pPr defTabSz="931684" fontAlgn="base">
              <a:spcBef>
                <a:spcPct val="0"/>
              </a:spcBef>
              <a:spcAft>
                <a:spcPct val="0"/>
              </a:spcAft>
            </a:pPr>
            <a:fld id="{207F261A-9775-46D1-88CD-C33B26ED6680}" type="datetimeFigureOut">
              <a:rPr lang="en-US" sz="1836" smtClean="0">
                <a:solidFill>
                  <a:srgbClr val="505050"/>
                </a:solidFill>
                <a:ea typeface="ＭＳ Ｐゴシック" charset="0"/>
              </a:rPr>
              <a:pPr defTabSz="931684" fontAlgn="base">
                <a:spcBef>
                  <a:spcPct val="0"/>
                </a:spcBef>
                <a:spcAft>
                  <a:spcPct val="0"/>
                </a:spcAft>
              </a:pPr>
              <a:t>4/27/2016</a:t>
            </a:fld>
            <a:endParaRPr lang="en-US" sz="1836" dirty="0">
              <a:solidFill>
                <a:srgbClr val="505050"/>
              </a:solidFill>
              <a:ea typeface="ＭＳ Ｐゴシック" charset="0"/>
            </a:endParaRPr>
          </a:p>
        </p:txBody>
      </p:sp>
      <p:sp>
        <p:nvSpPr>
          <p:cNvPr id="5" name="Footer Placeholder 4"/>
          <p:cNvSpPr>
            <a:spLocks noGrp="1"/>
          </p:cNvSpPr>
          <p:nvPr>
            <p:ph type="ftr" sz="quarter" idx="11"/>
          </p:nvPr>
        </p:nvSpPr>
        <p:spPr>
          <a:xfrm>
            <a:off x="4119583" y="6482890"/>
            <a:ext cx="4197310" cy="372394"/>
          </a:xfrm>
          <a:prstGeom prst="rect">
            <a:avLst/>
          </a:prstGeom>
        </p:spPr>
        <p:txBody>
          <a:bodyPr/>
          <a:lstStyle/>
          <a:p>
            <a:pPr defTabSz="931684" fontAlgn="base">
              <a:spcBef>
                <a:spcPct val="0"/>
              </a:spcBef>
              <a:spcAft>
                <a:spcPct val="0"/>
              </a:spcAft>
            </a:pPr>
            <a:endParaRPr lang="en-US" sz="1836" dirty="0">
              <a:solidFill>
                <a:srgbClr val="505050"/>
              </a:solidFill>
              <a:ea typeface="ＭＳ Ｐゴシック" charset="0"/>
            </a:endParaRPr>
          </a:p>
        </p:txBody>
      </p:sp>
      <p:sp>
        <p:nvSpPr>
          <p:cNvPr id="6" name="Slide Number Placeholder 5"/>
          <p:cNvSpPr>
            <a:spLocks noGrp="1"/>
          </p:cNvSpPr>
          <p:nvPr>
            <p:ph type="sldNum" sz="quarter" idx="12"/>
          </p:nvPr>
        </p:nvSpPr>
        <p:spPr>
          <a:xfrm>
            <a:off x="8783260" y="6482890"/>
            <a:ext cx="2798207" cy="372394"/>
          </a:xfrm>
          <a:prstGeom prst="rect">
            <a:avLst/>
          </a:prstGeom>
        </p:spPr>
        <p:txBody>
          <a:bodyPr/>
          <a:lstStyle/>
          <a:p>
            <a:pPr defTabSz="931684" fontAlgn="base">
              <a:spcBef>
                <a:spcPct val="0"/>
              </a:spcBef>
              <a:spcAft>
                <a:spcPct val="0"/>
              </a:spcAft>
            </a:pPr>
            <a:fld id="{397FD1DD-706D-411B-8A50-0694170D532F}" type="slidenum">
              <a:rPr lang="en-US" sz="1836" smtClean="0">
                <a:solidFill>
                  <a:srgbClr val="505050"/>
                </a:solidFill>
                <a:ea typeface="ＭＳ Ｐゴシック" charset="0"/>
              </a:rPr>
              <a:pPr defTabSz="931684" fontAlgn="base">
                <a:spcBef>
                  <a:spcPct val="0"/>
                </a:spcBef>
                <a:spcAft>
                  <a:spcPct val="0"/>
                </a:spcAft>
              </a:pPr>
              <a:t>‹#›</a:t>
            </a:fld>
            <a:endParaRPr lang="en-US" sz="1836" dirty="0">
              <a:solidFill>
                <a:srgbClr val="505050"/>
              </a:solidFill>
              <a:ea typeface="ＭＳ Ｐゴシック" charset="0"/>
            </a:endParaRPr>
          </a:p>
        </p:txBody>
      </p:sp>
    </p:spTree>
    <p:extLst>
      <p:ext uri="{BB962C8B-B14F-4D97-AF65-F5344CB8AC3E}">
        <p14:creationId xmlns:p14="http://schemas.microsoft.com/office/powerpoint/2010/main" val="134088647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909876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5_Title Only">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2655">
                      <a:schemeClr val="tx1"/>
                    </a:gs>
                    <a:gs pos="31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1661883813"/>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Title and Content 2">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9"/>
            <a:ext cx="11887518" cy="1828766"/>
          </a:xfrm>
        </p:spPr>
        <p:txBody>
          <a:bodyPr/>
          <a:lstStyle>
            <a:lvl1pPr>
              <a:defRPr sz="5799">
                <a:gradFill>
                  <a:gsLst>
                    <a:gs pos="56637">
                      <a:schemeClr val="tx1"/>
                    </a:gs>
                    <a:gs pos="33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74639" y="2597163"/>
            <a:ext cx="7315200" cy="520687"/>
          </a:xfrm>
        </p:spPr>
        <p:txBody>
          <a:bodyPr/>
          <a:lstStyle>
            <a:lvl1pPr marL="0" indent="0">
              <a:buNone/>
              <a:defRPr sz="2400">
                <a:gradFill>
                  <a:gsLst>
                    <a:gs pos="1250">
                      <a:schemeClr val="tx1"/>
                    </a:gs>
                    <a:gs pos="100000">
                      <a:schemeClr val="tx1"/>
                    </a:gs>
                  </a:gsLst>
                  <a:lin ang="5400000" scaled="0"/>
                </a:gradFill>
                <a:latin typeface="+mn-lt"/>
              </a:defRPr>
            </a:lvl1pPr>
            <a:lvl2pPr>
              <a:defRPr sz="2400"/>
            </a:lvl2pPr>
            <a:lvl3pPr>
              <a:defRPr sz="2400"/>
            </a:lvl3pPr>
            <a:lvl4pPr>
              <a:defRPr sz="2400"/>
            </a:lvl4pPr>
            <a:lvl5pPr>
              <a:defRPr sz="2400"/>
            </a:lvl5pPr>
          </a:lstStyle>
          <a:p>
            <a:pPr lvl="0"/>
            <a:r>
              <a:rPr lang="en-US"/>
              <a:t>Click to edit Master text styles</a:t>
            </a:r>
          </a:p>
        </p:txBody>
      </p:sp>
    </p:spTree>
    <p:extLst>
      <p:ext uri="{BB962C8B-B14F-4D97-AF65-F5344CB8AC3E}">
        <p14:creationId xmlns:p14="http://schemas.microsoft.com/office/powerpoint/2010/main" val="773114414"/>
      </p:ext>
    </p:extLst>
  </p:cSld>
  <p:clrMapOvr>
    <a:masterClrMapping/>
  </p:clrMapOvr>
  <p:transition>
    <p:fade/>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accent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998" spc="-100" baseline="0">
                <a:gradFill>
                  <a:gsLst>
                    <a:gs pos="5833">
                      <a:schemeClr val="tx1"/>
                    </a:gs>
                    <a:gs pos="5300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3" y="3955786"/>
            <a:ext cx="9143937" cy="1828007"/>
          </a:xfrm>
          <a:noFill/>
        </p:spPr>
        <p:txBody>
          <a:bodyPr lIns="182880" tIns="146304" rIns="182880" bIns="146304">
            <a:noAutofit/>
          </a:bodyPr>
          <a:lstStyle>
            <a:lvl1pPr marL="0" indent="0">
              <a:spcBef>
                <a:spcPts val="0"/>
              </a:spcBef>
              <a:buNone/>
              <a:defRPr sz="3598" spc="0" baseline="0">
                <a:gradFill>
                  <a:gsLst>
                    <a:gs pos="5833">
                      <a:schemeClr val="tx1"/>
                    </a:gs>
                    <a:gs pos="53000">
                      <a:schemeClr val="tx1"/>
                    </a:gs>
                  </a:gsLst>
                  <a:lin ang="5400000" scaled="0"/>
                </a:gradFill>
                <a:latin typeface="+mj-lt"/>
              </a:defRPr>
            </a:lvl1pPr>
          </a:lstStyle>
          <a:p>
            <a:pPr lvl="0"/>
            <a:r>
              <a:rPr lang="en-US" dirty="0"/>
              <a:t>Speaker Name</a:t>
            </a:r>
          </a:p>
        </p:txBody>
      </p:sp>
      <p:sp>
        <p:nvSpPr>
          <p:cNvPr id="2" name="Footer Placeholder 1"/>
          <p:cNvSpPr>
            <a:spLocks noGrp="1"/>
          </p:cNvSpPr>
          <p:nvPr>
            <p:ph type="ftr" sz="quarter" idx="13"/>
          </p:nvPr>
        </p:nvSpPr>
        <p:spPr/>
        <p:txBody>
          <a:bodyPr/>
          <a:lstStyle/>
          <a:p>
            <a:r>
              <a:rPr dirty="0">
                <a:gradFill>
                  <a:gsLst>
                    <a:gs pos="2239">
                      <a:srgbClr val="FFFFFF"/>
                    </a:gs>
                    <a:gs pos="11940">
                      <a:srgbClr val="FFFFFF"/>
                    </a:gs>
                  </a:gsLst>
                  <a:lin ang="5400000" scaled="0"/>
                </a:gradFill>
              </a:rPr>
              <a:t>Microsoft Confidential</a:t>
            </a:r>
          </a:p>
        </p:txBody>
      </p:sp>
      <p:sp>
        <p:nvSpPr>
          <p:cNvPr id="3" name="Slide Number Placeholder 2"/>
          <p:cNvSpPr>
            <a:spLocks noGrp="1"/>
          </p:cNvSpPr>
          <p:nvPr>
            <p:ph type="sldNum" sz="quarter" idx="14"/>
          </p:nvPr>
        </p:nvSpPr>
        <p:spPr/>
        <p:txBody>
          <a:bodyPr/>
          <a:lstStyle/>
          <a:p>
            <a:fld id="{27258FFF-F925-446B-8502-81C933981705}" type="slidenum">
              <a:rPr>
                <a:gradFill>
                  <a:gsLst>
                    <a:gs pos="2239">
                      <a:srgbClr val="FFFFFF"/>
                    </a:gs>
                    <a:gs pos="11940">
                      <a:srgbClr val="FFFFFF"/>
                    </a:gs>
                  </a:gsLst>
                  <a:lin ang="5400000" scaled="0"/>
                </a:gradFill>
              </a:rPr>
              <a:pPr/>
              <a:t>‹#›</a:t>
            </a:fld>
            <a:endParaRPr dirty="0">
              <a:gradFill>
                <a:gsLst>
                  <a:gs pos="2239">
                    <a:srgbClr val="FFFFFF"/>
                  </a:gs>
                  <a:gs pos="11940">
                    <a:srgbClr val="FFFFFF"/>
                  </a:gs>
                </a:gsLst>
                <a:lin ang="5400000" scaled="0"/>
              </a:gradFill>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bwMode="invGray">
          <a:xfrm>
            <a:off x="464356" y="479775"/>
            <a:ext cx="1639084" cy="359162"/>
          </a:xfrm>
          <a:prstGeom prst="rect">
            <a:avLst/>
          </a:prstGeom>
        </p:spPr>
      </p:pic>
    </p:spTree>
    <p:extLst>
      <p:ext uri="{BB962C8B-B14F-4D97-AF65-F5344CB8AC3E}">
        <p14:creationId xmlns:p14="http://schemas.microsoft.com/office/powerpoint/2010/main" val="5792232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Slide 3">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
            <a:ext cx="12436475" cy="742187"/>
          </a:xfrm>
        </p:spPr>
        <p:txBody>
          <a:bodyPr/>
          <a:lstStyle>
            <a:lvl1pPr marL="0" indent="0">
              <a:buNone/>
              <a:defRPr/>
            </a:lvl1pPr>
          </a:lstStyle>
          <a:p>
            <a:r>
              <a:rPr lang="en-US" dirty="0"/>
              <a:t>Click icon to add picture</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8530"/>
          <a:stretch/>
        </p:blipFill>
        <p:spPr>
          <a:xfrm>
            <a:off x="262939" y="832966"/>
            <a:ext cx="11910600" cy="5876623"/>
          </a:xfrm>
          <a:prstGeom prst="rect">
            <a:avLst/>
          </a:prstGeom>
          <a:noFill/>
          <a:ln>
            <a:noFill/>
          </a:ln>
        </p:spPr>
      </p:pic>
      <p:sp>
        <p:nvSpPr>
          <p:cNvPr id="5" name="Text Placeholder 4"/>
          <p:cNvSpPr>
            <a:spLocks noGrp="1"/>
          </p:cNvSpPr>
          <p:nvPr>
            <p:ph type="body" sz="quarter" idx="12" hasCustomPrompt="1"/>
          </p:nvPr>
        </p:nvSpPr>
        <p:spPr>
          <a:xfrm>
            <a:off x="276543" y="3954457"/>
            <a:ext cx="5197379" cy="1018969"/>
          </a:xfrm>
          <a:noFill/>
        </p:spPr>
        <p:txBody>
          <a:bodyPr lIns="182880" tIns="146304" rIns="182880" bIns="146304">
            <a:noAutofit/>
          </a:bodyPr>
          <a:lstStyle>
            <a:lvl1pPr marL="0" indent="0">
              <a:spcBef>
                <a:spcPts val="0"/>
              </a:spcBef>
              <a:buNone/>
              <a:defRPr sz="3598" spc="0" baseline="0">
                <a:gradFill>
                  <a:gsLst>
                    <a:gs pos="7965">
                      <a:schemeClr val="tx1"/>
                    </a:gs>
                    <a:gs pos="8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74703" y="2125677"/>
            <a:ext cx="5187450" cy="1828800"/>
          </a:xfrm>
          <a:noFill/>
        </p:spPr>
        <p:txBody>
          <a:bodyPr lIns="146304" tIns="91440" rIns="146304" bIns="91440" anchor="t" anchorCtr="0"/>
          <a:lstStyle>
            <a:lvl1pPr>
              <a:defRPr sz="5998" spc="-100" baseline="0">
                <a:gradFill>
                  <a:gsLst>
                    <a:gs pos="7965">
                      <a:schemeClr val="tx1"/>
                    </a:gs>
                    <a:gs pos="8000">
                      <a:schemeClr val="tx1"/>
                    </a:gs>
                  </a:gsLst>
                  <a:lin ang="5400000" scaled="0"/>
                </a:gradFill>
              </a:defRPr>
            </a:lvl1pPr>
          </a:lstStyle>
          <a:p>
            <a:r>
              <a:rPr lang="en-US" dirty="0"/>
              <a:t>Presentation title</a:t>
            </a:r>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16749" t="685"/>
          <a:stretch/>
        </p:blipFill>
        <p:spPr>
          <a:xfrm>
            <a:off x="2257799" y="328910"/>
            <a:ext cx="9915740" cy="6380679"/>
          </a:xfrm>
          <a:prstGeom prst="rect">
            <a:avLst/>
          </a:prstGeom>
          <a:noFill/>
          <a:ln>
            <a:noFill/>
          </a:ln>
        </p:spPr>
      </p:pic>
    </p:spTree>
    <p:extLst>
      <p:ext uri="{BB962C8B-B14F-4D97-AF65-F5344CB8AC3E}">
        <p14:creationId xmlns:p14="http://schemas.microsoft.com/office/powerpoint/2010/main" val="40595702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Slide 2">
    <p:bg bwMode="gray">
      <p:bgPr>
        <a:solidFill>
          <a:schemeClr val="bg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a:xfrm>
            <a:off x="0" y="1"/>
            <a:ext cx="12436475" cy="742187"/>
          </a:xfrm>
        </p:spPr>
        <p:txBody>
          <a:bodyPr/>
          <a:lstStyle>
            <a:lvl1pPr marL="0" indent="0">
              <a:buNone/>
              <a:defRPr/>
            </a:lvl1pPr>
          </a:lstStyle>
          <a:p>
            <a:r>
              <a:rPr lang="en-US" dirty="0"/>
              <a:t>Click icon to add picture</a:t>
            </a:r>
          </a:p>
        </p:txBody>
      </p:sp>
      <p:sp>
        <p:nvSpPr>
          <p:cNvPr id="2" name="Footer Placeholder 1"/>
          <p:cNvSpPr>
            <a:spLocks noGrp="1"/>
          </p:cNvSpPr>
          <p:nvPr>
            <p:ph type="ftr" sz="quarter" idx="13"/>
          </p:nvPr>
        </p:nvSpPr>
        <p:spPr/>
        <p:txBody>
          <a:bodyPr/>
          <a:lstStyle/>
          <a:p>
            <a:r>
              <a:rPr dirty="0">
                <a:gradFill>
                  <a:gsLst>
                    <a:gs pos="2239">
                      <a:srgbClr val="505050"/>
                    </a:gs>
                    <a:gs pos="11940">
                      <a:srgbClr val="505050"/>
                    </a:gs>
                  </a:gsLst>
                  <a:lin ang="5400000" scaled="0"/>
                </a:gradFill>
              </a:rPr>
              <a:t>Microsoft Confidential</a:t>
            </a:r>
          </a:p>
        </p:txBody>
      </p:sp>
      <p:sp>
        <p:nvSpPr>
          <p:cNvPr id="3" name="Slide Number Placeholder 2"/>
          <p:cNvSpPr>
            <a:spLocks noGrp="1"/>
          </p:cNvSpPr>
          <p:nvPr>
            <p:ph type="sldNum" sz="quarter" idx="14"/>
          </p:nvPr>
        </p:nvSpPr>
        <p:spPr/>
        <p:txBody>
          <a:bodyPr/>
          <a:lstStyle/>
          <a:p>
            <a:fld id="{27258FFF-F925-446B-8502-81C933981705}" type="slidenum">
              <a:rPr>
                <a:gradFill>
                  <a:gsLst>
                    <a:gs pos="2239">
                      <a:srgbClr val="505050"/>
                    </a:gs>
                    <a:gs pos="11940">
                      <a:srgbClr val="505050"/>
                    </a:gs>
                  </a:gsLst>
                  <a:lin ang="5400000" scaled="0"/>
                </a:gradFill>
              </a:rPr>
              <a:pPr/>
              <a:t>‹#›</a:t>
            </a:fld>
            <a:endParaRPr dirty="0">
              <a:gradFill>
                <a:gsLst>
                  <a:gs pos="2239">
                    <a:srgbClr val="505050"/>
                  </a:gs>
                  <a:gs pos="11940">
                    <a:srgbClr val="505050"/>
                  </a:gs>
                </a:gsLst>
                <a:lin ang="5400000" scaled="0"/>
              </a:gradFill>
            </a:endParaRPr>
          </a:p>
        </p:txBody>
      </p:sp>
      <p:sp>
        <p:nvSpPr>
          <p:cNvPr id="7" name="Text Placeholder 4"/>
          <p:cNvSpPr>
            <a:spLocks noGrp="1"/>
          </p:cNvSpPr>
          <p:nvPr>
            <p:ph type="body" sz="quarter" idx="12" hasCustomPrompt="1"/>
          </p:nvPr>
        </p:nvSpPr>
        <p:spPr>
          <a:xfrm>
            <a:off x="276543" y="3954457"/>
            <a:ext cx="5197379" cy="1018969"/>
          </a:xfrm>
          <a:noFill/>
        </p:spPr>
        <p:txBody>
          <a:bodyPr lIns="182880" tIns="146304" rIns="182880" bIns="146304">
            <a:noAutofit/>
          </a:bodyPr>
          <a:lstStyle>
            <a:lvl1pPr marL="0" indent="0">
              <a:spcBef>
                <a:spcPts val="0"/>
              </a:spcBef>
              <a:buNone/>
              <a:defRPr sz="3598" spc="0" baseline="0">
                <a:gradFill>
                  <a:gsLst>
                    <a:gs pos="7965">
                      <a:schemeClr val="tx1"/>
                    </a:gs>
                    <a:gs pos="8000">
                      <a:schemeClr val="tx1"/>
                    </a:gs>
                  </a:gsLst>
                  <a:lin ang="5400000" scaled="0"/>
                </a:gradFill>
                <a:latin typeface="+mj-lt"/>
              </a:defRPr>
            </a:lvl1pPr>
          </a:lstStyle>
          <a:p>
            <a:pPr lvl="0"/>
            <a:r>
              <a:rPr lang="en-US" dirty="0"/>
              <a:t>Speaker Name</a:t>
            </a:r>
          </a:p>
        </p:txBody>
      </p:sp>
      <p:sp>
        <p:nvSpPr>
          <p:cNvPr id="8" name="Title 1"/>
          <p:cNvSpPr>
            <a:spLocks noGrp="1"/>
          </p:cNvSpPr>
          <p:nvPr>
            <p:ph type="title" hasCustomPrompt="1"/>
          </p:nvPr>
        </p:nvSpPr>
        <p:spPr>
          <a:xfrm>
            <a:off x="274703" y="2125677"/>
            <a:ext cx="5187450" cy="1828800"/>
          </a:xfrm>
          <a:noFill/>
        </p:spPr>
        <p:txBody>
          <a:bodyPr lIns="146304" tIns="91440" rIns="146304" bIns="91440" anchor="t" anchorCtr="0"/>
          <a:lstStyle>
            <a:lvl1pPr>
              <a:defRPr sz="5998" spc="-100" baseline="0">
                <a:gradFill>
                  <a:gsLst>
                    <a:gs pos="7965">
                      <a:schemeClr val="tx1"/>
                    </a:gs>
                    <a:gs pos="8000">
                      <a:schemeClr val="tx1"/>
                    </a:gs>
                  </a:gsLst>
                  <a:lin ang="5400000" scaled="0"/>
                </a:gradFill>
              </a:defRPr>
            </a:lvl1pPr>
          </a:lstStyle>
          <a:p>
            <a:r>
              <a:rPr lang="en-US" dirty="0"/>
              <a:t>Presentation title</a:t>
            </a:r>
          </a:p>
        </p:txBody>
      </p:sp>
    </p:spTree>
    <p:extLst>
      <p:ext uri="{BB962C8B-B14F-4D97-AF65-F5344CB8AC3E}">
        <p14:creationId xmlns:p14="http://schemas.microsoft.com/office/powerpoint/2010/main" val="29449895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Slide 4">
    <p:bg bwMode="gray">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3"/>
          </p:nvPr>
        </p:nvSpPr>
        <p:spPr>
          <a:xfrm>
            <a:off x="0" y="1"/>
            <a:ext cx="12436475" cy="742187"/>
          </a:xfrm>
        </p:spPr>
        <p:txBody>
          <a:bodyPr/>
          <a:lstStyle>
            <a:lvl1pPr marL="0" indent="0">
              <a:buNone/>
              <a:defRPr/>
            </a:lvl1pPr>
          </a:lstStyle>
          <a:p>
            <a:r>
              <a:rPr lang="en-US" dirty="0"/>
              <a:t>Click icon to add picture</a:t>
            </a:r>
          </a:p>
        </p:txBody>
      </p:sp>
      <p:sp>
        <p:nvSpPr>
          <p:cNvPr id="5" name="Text Placeholder 4"/>
          <p:cNvSpPr>
            <a:spLocks noGrp="1"/>
          </p:cNvSpPr>
          <p:nvPr>
            <p:ph type="body" sz="quarter" idx="12" hasCustomPrompt="1"/>
          </p:nvPr>
        </p:nvSpPr>
        <p:spPr>
          <a:xfrm>
            <a:off x="276541" y="2125663"/>
            <a:ext cx="5484498" cy="1828806"/>
          </a:xfrm>
          <a:noFill/>
        </p:spPr>
        <p:txBody>
          <a:bodyPr lIns="182880" tIns="146304" rIns="182880" bIns="146304">
            <a:noAutofit/>
          </a:bodyPr>
          <a:lstStyle>
            <a:lvl1pPr marL="0" indent="0">
              <a:spcBef>
                <a:spcPts val="0"/>
              </a:spcBef>
              <a:buNone/>
              <a:defRPr sz="3598" spc="0" baseline="0">
                <a:gradFill>
                  <a:gsLst>
                    <a:gs pos="46903">
                      <a:srgbClr val="FFFFFF"/>
                    </a:gs>
                    <a:gs pos="83000">
                      <a:srgbClr val="FFFFFF"/>
                    </a:gs>
                  </a:gsLst>
                  <a:lin ang="5400000" scaled="1"/>
                </a:gradFill>
                <a:latin typeface="+mj-lt"/>
              </a:defRPr>
            </a:lvl1pPr>
          </a:lstStyle>
          <a:p>
            <a:pPr lvl="0"/>
            <a:r>
              <a:rPr lang="en-US" dirty="0"/>
              <a:t>Speaker Name</a:t>
            </a:r>
          </a:p>
        </p:txBody>
      </p:sp>
      <p:sp>
        <p:nvSpPr>
          <p:cNvPr id="9" name="Title 1"/>
          <p:cNvSpPr>
            <a:spLocks noGrp="1"/>
          </p:cNvSpPr>
          <p:nvPr>
            <p:ph type="title" hasCustomPrompt="1"/>
          </p:nvPr>
        </p:nvSpPr>
        <p:spPr>
          <a:xfrm>
            <a:off x="274705" y="296863"/>
            <a:ext cx="5486335" cy="1828800"/>
          </a:xfrm>
          <a:noFill/>
        </p:spPr>
        <p:txBody>
          <a:bodyPr lIns="146304" tIns="91440" rIns="146304" bIns="91440" anchor="t" anchorCtr="0"/>
          <a:lstStyle>
            <a:lvl1pPr>
              <a:defRPr sz="5998" spc="-100" baseline="0">
                <a:gradFill>
                  <a:gsLst>
                    <a:gs pos="46903">
                      <a:srgbClr val="FFFFFF"/>
                    </a:gs>
                    <a:gs pos="83000">
                      <a:srgbClr val="FFFFFF"/>
                    </a:gs>
                  </a:gsLst>
                  <a:lin ang="5400000" scaled="1"/>
                </a:gradFill>
              </a:defRPr>
            </a:lvl1pPr>
          </a:lstStyle>
          <a:p>
            <a:r>
              <a:rPr lang="en-US" dirty="0"/>
              <a:t>Presentation title</a:t>
            </a:r>
          </a:p>
        </p:txBody>
      </p:sp>
    </p:spTree>
    <p:extLst>
      <p:ext uri="{BB962C8B-B14F-4D97-AF65-F5344CB8AC3E}">
        <p14:creationId xmlns:p14="http://schemas.microsoft.com/office/powerpoint/2010/main" val="22079041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Pull Quote 1">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12436475" cy="742187"/>
          </a:xfrm>
        </p:spPr>
        <p:txBody>
          <a:bodyPr/>
          <a:lstStyle>
            <a:lvl1pPr marL="0" indent="0">
              <a:buNone/>
              <a:defRPr/>
            </a:lvl1pPr>
          </a:lstStyle>
          <a:p>
            <a:r>
              <a:rPr lang="en-US" dirty="0"/>
              <a:t>Click icon to add picture</a:t>
            </a:r>
          </a:p>
        </p:txBody>
      </p:sp>
      <p:sp>
        <p:nvSpPr>
          <p:cNvPr id="9" name="Title 1"/>
          <p:cNvSpPr>
            <a:spLocks noGrp="1"/>
          </p:cNvSpPr>
          <p:nvPr>
            <p:ph type="title" hasCustomPrompt="1"/>
          </p:nvPr>
        </p:nvSpPr>
        <p:spPr>
          <a:xfrm>
            <a:off x="274705" y="2125663"/>
            <a:ext cx="5486335" cy="3657600"/>
          </a:xfrm>
          <a:noFill/>
        </p:spPr>
        <p:txBody>
          <a:bodyPr lIns="146304" tIns="91440" rIns="146304" bIns="91440" anchor="t" anchorCtr="0"/>
          <a:lstStyle>
            <a:lvl1pPr>
              <a:defRPr sz="5998" spc="-100" baseline="0">
                <a:gradFill>
                  <a:gsLst>
                    <a:gs pos="46903">
                      <a:schemeClr val="tx1"/>
                    </a:gs>
                    <a:gs pos="83000">
                      <a:schemeClr val="tx1"/>
                    </a:gs>
                  </a:gsLst>
                  <a:lin ang="5400000" scaled="1"/>
                </a:gradFill>
              </a:defRPr>
            </a:lvl1pPr>
          </a:lstStyle>
          <a:p>
            <a:r>
              <a:rPr lang="en-US" dirty="0"/>
              <a:t>Pull quote</a:t>
            </a:r>
          </a:p>
        </p:txBody>
      </p:sp>
    </p:spTree>
    <p:extLst>
      <p:ext uri="{BB962C8B-B14F-4D97-AF65-F5344CB8AC3E}">
        <p14:creationId xmlns:p14="http://schemas.microsoft.com/office/powerpoint/2010/main" val="30237986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Pull Quote 2">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8"/>
          </p:nvPr>
        </p:nvSpPr>
        <p:spPr>
          <a:xfrm>
            <a:off x="0" y="1"/>
            <a:ext cx="12436475" cy="742187"/>
          </a:xfrm>
        </p:spPr>
        <p:txBody>
          <a:bodyPr/>
          <a:lstStyle>
            <a:lvl1pPr marL="0" indent="0">
              <a:buNone/>
              <a:defRPr/>
            </a:lvl1pPr>
          </a:lstStyle>
          <a:p>
            <a:r>
              <a:rPr lang="en-US" dirty="0"/>
              <a:t>Click icon to add picture</a:t>
            </a:r>
          </a:p>
        </p:txBody>
      </p:sp>
      <p:sp>
        <p:nvSpPr>
          <p:cNvPr id="13" name="Text Placeholder 5"/>
          <p:cNvSpPr>
            <a:spLocks noGrp="1"/>
          </p:cNvSpPr>
          <p:nvPr>
            <p:ph type="body" sz="quarter" idx="15" hasCustomPrompt="1"/>
          </p:nvPr>
        </p:nvSpPr>
        <p:spPr>
          <a:xfrm>
            <a:off x="6033080" y="723012"/>
            <a:ext cx="640080" cy="640080"/>
          </a:xfrm>
          <a:solidFill>
            <a:srgbClr val="68217A"/>
          </a:solidFill>
        </p:spPr>
        <p:txBody>
          <a:bodyPr anchor="ctr">
            <a:noAutofit/>
          </a:bodyPr>
          <a:lstStyle>
            <a:lvl1pPr marL="0" indent="0">
              <a:lnSpc>
                <a:spcPts val="600"/>
              </a:lnSpc>
              <a:spcBef>
                <a:spcPts val="0"/>
              </a:spcBef>
              <a:buNone/>
              <a:defRPr sz="600">
                <a:solidFill>
                  <a:schemeClr val="bg1"/>
                </a:solidFill>
              </a:defRPr>
            </a:lvl1pPr>
            <a:lvl2pPr marL="342768" indent="0">
              <a:buNone/>
              <a:defRPr sz="3198"/>
            </a:lvl2pPr>
            <a:lvl3pPr marL="571281" indent="0">
              <a:buNone/>
              <a:defRPr sz="3198"/>
            </a:lvl3pPr>
            <a:lvl4pPr marL="799792" indent="0">
              <a:buNone/>
              <a:defRPr sz="3198"/>
            </a:lvl4pPr>
            <a:lvl5pPr marL="1028305" indent="0">
              <a:buNone/>
              <a:defRPr sz="3198"/>
            </a:lvl5pPr>
          </a:lstStyle>
          <a:p>
            <a:pPr lvl="0"/>
            <a:r>
              <a:rPr lang="en-US"/>
              <a:t> </a:t>
            </a:r>
          </a:p>
        </p:txBody>
      </p:sp>
      <p:sp>
        <p:nvSpPr>
          <p:cNvPr id="14" name="Text Placeholder 5"/>
          <p:cNvSpPr>
            <a:spLocks noGrp="1"/>
          </p:cNvSpPr>
          <p:nvPr>
            <p:ph type="body" sz="quarter" idx="16" hasCustomPrompt="1"/>
          </p:nvPr>
        </p:nvSpPr>
        <p:spPr>
          <a:xfrm>
            <a:off x="9418640" y="909643"/>
            <a:ext cx="640080" cy="266818"/>
          </a:xfrm>
          <a:solidFill>
            <a:srgbClr val="68217A"/>
          </a:solidFill>
        </p:spPr>
        <p:txBody>
          <a:bodyPr anchor="ctr"/>
          <a:lstStyle>
            <a:lvl1pPr marL="0" indent="0">
              <a:lnSpc>
                <a:spcPts val="600"/>
              </a:lnSpc>
              <a:spcBef>
                <a:spcPts val="0"/>
              </a:spcBef>
              <a:buNone/>
              <a:defRPr sz="600">
                <a:solidFill>
                  <a:schemeClr val="bg1"/>
                </a:solidFill>
              </a:defRPr>
            </a:lvl1pPr>
            <a:lvl2pPr marL="342768" indent="0">
              <a:buNone/>
              <a:defRPr sz="3198"/>
            </a:lvl2pPr>
            <a:lvl3pPr marL="571281" indent="0">
              <a:buNone/>
              <a:defRPr sz="3198"/>
            </a:lvl3pPr>
            <a:lvl4pPr marL="799792" indent="0">
              <a:buNone/>
              <a:defRPr sz="3198"/>
            </a:lvl4pPr>
            <a:lvl5pPr marL="1028305" indent="0">
              <a:buNone/>
              <a:defRPr sz="3198"/>
            </a:lvl5pPr>
          </a:lstStyle>
          <a:p>
            <a:pPr lvl="0"/>
            <a:r>
              <a:rPr lang="en-US"/>
              <a:t> </a:t>
            </a:r>
          </a:p>
        </p:txBody>
      </p:sp>
      <p:sp>
        <p:nvSpPr>
          <p:cNvPr id="15" name="Text Placeholder 5"/>
          <p:cNvSpPr>
            <a:spLocks noGrp="1"/>
          </p:cNvSpPr>
          <p:nvPr>
            <p:ph type="body" sz="quarter" idx="17" hasCustomPrompt="1"/>
          </p:nvPr>
        </p:nvSpPr>
        <p:spPr>
          <a:xfrm>
            <a:off x="9418640" y="3818464"/>
            <a:ext cx="640080" cy="266818"/>
          </a:xfrm>
          <a:solidFill>
            <a:srgbClr val="68217A"/>
          </a:solidFill>
        </p:spPr>
        <p:txBody>
          <a:bodyPr anchor="ctr"/>
          <a:lstStyle>
            <a:lvl1pPr marL="0" indent="0">
              <a:lnSpc>
                <a:spcPts val="600"/>
              </a:lnSpc>
              <a:spcBef>
                <a:spcPts val="0"/>
              </a:spcBef>
              <a:buNone/>
              <a:defRPr sz="600">
                <a:solidFill>
                  <a:schemeClr val="bg1"/>
                </a:solidFill>
              </a:defRPr>
            </a:lvl1pPr>
            <a:lvl2pPr marL="342768" indent="0">
              <a:buNone/>
              <a:defRPr sz="3198"/>
            </a:lvl2pPr>
            <a:lvl3pPr marL="571281" indent="0">
              <a:buNone/>
              <a:defRPr sz="3198"/>
            </a:lvl3pPr>
            <a:lvl4pPr marL="799792" indent="0">
              <a:buNone/>
              <a:defRPr sz="3198"/>
            </a:lvl4pPr>
            <a:lvl5pPr marL="1028305" indent="0">
              <a:buNone/>
              <a:defRPr sz="3198"/>
            </a:lvl5pPr>
          </a:lstStyle>
          <a:p>
            <a:pPr lvl="0"/>
            <a:r>
              <a:rPr lang="en-US"/>
              <a:t> </a:t>
            </a:r>
          </a:p>
        </p:txBody>
      </p:sp>
      <p:sp>
        <p:nvSpPr>
          <p:cNvPr id="17" name="Title 16"/>
          <p:cNvSpPr>
            <a:spLocks noGrp="1"/>
          </p:cNvSpPr>
          <p:nvPr>
            <p:ph type="title"/>
          </p:nvPr>
        </p:nvSpPr>
        <p:spPr>
          <a:xfrm>
            <a:off x="4394200" y="3628286"/>
            <a:ext cx="2278960" cy="2272453"/>
          </a:xfrm>
          <a:solidFill>
            <a:srgbClr val="68217A"/>
          </a:solidFill>
        </p:spPr>
        <p:txBody>
          <a:bodyPr lIns="182880" tIns="146304" rIns="182880" bIns="146304"/>
          <a:lstStyle>
            <a:lvl1pPr>
              <a:defRPr sz="3198">
                <a:gradFill>
                  <a:gsLst>
                    <a:gs pos="14159">
                      <a:schemeClr val="bg1"/>
                    </a:gs>
                    <a:gs pos="37000">
                      <a:schemeClr val="bg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10743730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3">
                                            <p:bg/>
                                          </p:spTgt>
                                        </p:tgtEl>
                                        <p:attrNameLst>
                                          <p:attrName>style.visibility</p:attrName>
                                        </p:attrNameLst>
                                      </p:cBhvr>
                                      <p:to>
                                        <p:strVal val="visible"/>
                                      </p:to>
                                    </p:set>
                                    <p:anim calcmode="lin" valueType="num">
                                      <p:cBhvr>
                                        <p:cTn id="7" dur="500" fill="hold"/>
                                        <p:tgtEl>
                                          <p:spTgt spid="13">
                                            <p:bg/>
                                          </p:spTgt>
                                        </p:tgtEl>
                                        <p:attrNameLst>
                                          <p:attrName>ppt_w</p:attrName>
                                        </p:attrNameLst>
                                      </p:cBhvr>
                                      <p:tavLst>
                                        <p:tav tm="0">
                                          <p:val>
                                            <p:fltVal val="0"/>
                                          </p:val>
                                        </p:tav>
                                        <p:tav tm="100000">
                                          <p:val>
                                            <p:strVal val="#ppt_w"/>
                                          </p:val>
                                        </p:tav>
                                      </p:tavLst>
                                    </p:anim>
                                    <p:anim calcmode="lin" valueType="num">
                                      <p:cBhvr>
                                        <p:cTn id="8" dur="500" fill="hold"/>
                                        <p:tgtEl>
                                          <p:spTgt spid="13">
                                            <p:bg/>
                                          </p:spTgt>
                                        </p:tgtEl>
                                        <p:attrNameLst>
                                          <p:attrName>ppt_h</p:attrName>
                                        </p:attrNameLst>
                                      </p:cBhvr>
                                      <p:tavLst>
                                        <p:tav tm="0">
                                          <p:val>
                                            <p:fltVal val="0"/>
                                          </p:val>
                                        </p:tav>
                                        <p:tav tm="100000">
                                          <p:val>
                                            <p:strVal val="#ppt_h"/>
                                          </p:val>
                                        </p:tav>
                                      </p:tavLst>
                                    </p:anim>
                                    <p:animEffect transition="in" filter="fade">
                                      <p:cBhvr>
                                        <p:cTn id="9" dur="500"/>
                                        <p:tgtEl>
                                          <p:spTgt spid="13">
                                            <p:bg/>
                                          </p:spTgt>
                                        </p:tgtEl>
                                      </p:cBhvr>
                                    </p:animEffect>
                                    <p:anim calcmode="lin" valueType="num">
                                      <p:cBhvr>
                                        <p:cTn id="10" dur="500" fill="hold"/>
                                        <p:tgtEl>
                                          <p:spTgt spid="13">
                                            <p:bg/>
                                          </p:spTgt>
                                        </p:tgtEl>
                                        <p:attrNameLst>
                                          <p:attrName>ppt_x</p:attrName>
                                        </p:attrNameLst>
                                      </p:cBhvr>
                                      <p:tavLst>
                                        <p:tav tm="0">
                                          <p:val>
                                            <p:fltVal val="0.5"/>
                                          </p:val>
                                        </p:tav>
                                        <p:tav tm="100000">
                                          <p:val>
                                            <p:strVal val="#ppt_x"/>
                                          </p:val>
                                        </p:tav>
                                      </p:tavLst>
                                    </p:anim>
                                    <p:anim calcmode="lin" valueType="num">
                                      <p:cBhvr>
                                        <p:cTn id="11" dur="500" fill="hold"/>
                                        <p:tgtEl>
                                          <p:spTgt spid="13">
                                            <p:bg/>
                                          </p:spTgt>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 calcmode="lin" valueType="num">
                                      <p:cBhvr>
                                        <p:cTn id="14"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3">
                                            <p:txEl>
                                              <p:pRg st="0" end="0"/>
                                            </p:txEl>
                                          </p:spTgt>
                                        </p:tgtEl>
                                      </p:cBhvr>
                                    </p:animEffect>
                                    <p:anim calcmode="lin" valueType="num">
                                      <p:cBhvr>
                                        <p:cTn id="17" dur="500" fill="hold"/>
                                        <p:tgtEl>
                                          <p:spTgt spid="13">
                                            <p:txEl>
                                              <p:pRg st="0" end="0"/>
                                            </p:txEl>
                                          </p:spTgt>
                                        </p:tgtEl>
                                        <p:attrNameLst>
                                          <p:attrName>ppt_x</p:attrName>
                                        </p:attrNameLst>
                                      </p:cBhvr>
                                      <p:tavLst>
                                        <p:tav tm="0">
                                          <p:val>
                                            <p:fltVal val="0.5"/>
                                          </p:val>
                                        </p:tav>
                                        <p:tav tm="100000">
                                          <p:val>
                                            <p:strVal val="#ppt_x"/>
                                          </p:val>
                                        </p:tav>
                                      </p:tavLst>
                                    </p:anim>
                                    <p:anim calcmode="lin" valueType="num">
                                      <p:cBhvr>
                                        <p:cTn id="18" dur="500" fill="hold"/>
                                        <p:tgtEl>
                                          <p:spTgt spid="13">
                                            <p:txEl>
                                              <p:pRg st="0" end="0"/>
                                            </p:txEl>
                                          </p:spTgt>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14">
                                            <p:bg/>
                                          </p:spTgt>
                                        </p:tgtEl>
                                        <p:attrNameLst>
                                          <p:attrName>style.visibility</p:attrName>
                                        </p:attrNameLst>
                                      </p:cBhvr>
                                      <p:to>
                                        <p:strVal val="visible"/>
                                      </p:to>
                                    </p:set>
                                    <p:anim calcmode="lin" valueType="num">
                                      <p:cBhvr>
                                        <p:cTn id="21" dur="500" fill="hold"/>
                                        <p:tgtEl>
                                          <p:spTgt spid="14">
                                            <p:bg/>
                                          </p:spTgt>
                                        </p:tgtEl>
                                        <p:attrNameLst>
                                          <p:attrName>ppt_w</p:attrName>
                                        </p:attrNameLst>
                                      </p:cBhvr>
                                      <p:tavLst>
                                        <p:tav tm="0">
                                          <p:val>
                                            <p:fltVal val="0"/>
                                          </p:val>
                                        </p:tav>
                                        <p:tav tm="100000">
                                          <p:val>
                                            <p:strVal val="#ppt_w"/>
                                          </p:val>
                                        </p:tav>
                                      </p:tavLst>
                                    </p:anim>
                                    <p:anim calcmode="lin" valueType="num">
                                      <p:cBhvr>
                                        <p:cTn id="22" dur="500" fill="hold"/>
                                        <p:tgtEl>
                                          <p:spTgt spid="14">
                                            <p:bg/>
                                          </p:spTgt>
                                        </p:tgtEl>
                                        <p:attrNameLst>
                                          <p:attrName>ppt_h</p:attrName>
                                        </p:attrNameLst>
                                      </p:cBhvr>
                                      <p:tavLst>
                                        <p:tav tm="0">
                                          <p:val>
                                            <p:fltVal val="0"/>
                                          </p:val>
                                        </p:tav>
                                        <p:tav tm="100000">
                                          <p:val>
                                            <p:strVal val="#ppt_h"/>
                                          </p:val>
                                        </p:tav>
                                      </p:tavLst>
                                    </p:anim>
                                    <p:animEffect transition="in" filter="fade">
                                      <p:cBhvr>
                                        <p:cTn id="23" dur="500"/>
                                        <p:tgtEl>
                                          <p:spTgt spid="14">
                                            <p:bg/>
                                          </p:spTgt>
                                        </p:tgtEl>
                                      </p:cBhvr>
                                    </p:animEffect>
                                    <p:anim calcmode="lin" valueType="num">
                                      <p:cBhvr>
                                        <p:cTn id="24" dur="500" fill="hold"/>
                                        <p:tgtEl>
                                          <p:spTgt spid="14">
                                            <p:bg/>
                                          </p:spTgt>
                                        </p:tgtEl>
                                        <p:attrNameLst>
                                          <p:attrName>ppt_x</p:attrName>
                                        </p:attrNameLst>
                                      </p:cBhvr>
                                      <p:tavLst>
                                        <p:tav tm="0">
                                          <p:val>
                                            <p:fltVal val="0.5"/>
                                          </p:val>
                                        </p:tav>
                                        <p:tav tm="100000">
                                          <p:val>
                                            <p:strVal val="#ppt_x"/>
                                          </p:val>
                                        </p:tav>
                                      </p:tavLst>
                                    </p:anim>
                                    <p:anim calcmode="lin" valueType="num">
                                      <p:cBhvr>
                                        <p:cTn id="25" dur="500" fill="hold"/>
                                        <p:tgtEl>
                                          <p:spTgt spid="14">
                                            <p:bg/>
                                          </p:spTgt>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14">
                                            <p:txEl>
                                              <p:pRg st="0" end="0"/>
                                            </p:txEl>
                                          </p:spTgt>
                                        </p:tgtEl>
                                        <p:attrNameLst>
                                          <p:attrName>style.visibility</p:attrName>
                                        </p:attrNameLst>
                                      </p:cBhvr>
                                      <p:to>
                                        <p:strVal val="visible"/>
                                      </p:to>
                                    </p:set>
                                    <p:anim calcmode="lin" valueType="num">
                                      <p:cBhvr>
                                        <p:cTn id="28"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14">
                                            <p:txEl>
                                              <p:pRg st="0" end="0"/>
                                            </p:txEl>
                                          </p:spTgt>
                                        </p:tgtEl>
                                      </p:cBhvr>
                                    </p:animEffect>
                                    <p:anim calcmode="lin" valueType="num">
                                      <p:cBhvr>
                                        <p:cTn id="31" dur="500" fill="hold"/>
                                        <p:tgtEl>
                                          <p:spTgt spid="14">
                                            <p:txEl>
                                              <p:pRg st="0" end="0"/>
                                            </p:txEl>
                                          </p:spTgt>
                                        </p:tgtEl>
                                        <p:attrNameLst>
                                          <p:attrName>ppt_x</p:attrName>
                                        </p:attrNameLst>
                                      </p:cBhvr>
                                      <p:tavLst>
                                        <p:tav tm="0">
                                          <p:val>
                                            <p:fltVal val="0.5"/>
                                          </p:val>
                                        </p:tav>
                                        <p:tav tm="100000">
                                          <p:val>
                                            <p:strVal val="#ppt_x"/>
                                          </p:val>
                                        </p:tav>
                                      </p:tavLst>
                                    </p:anim>
                                    <p:anim calcmode="lin" valueType="num">
                                      <p:cBhvr>
                                        <p:cTn id="32" dur="500" fill="hold"/>
                                        <p:tgtEl>
                                          <p:spTgt spid="14">
                                            <p:txEl>
                                              <p:pRg st="0" end="0"/>
                                            </p:txEl>
                                          </p:spTgt>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15">
                                            <p:bg/>
                                          </p:spTgt>
                                        </p:tgtEl>
                                        <p:attrNameLst>
                                          <p:attrName>style.visibility</p:attrName>
                                        </p:attrNameLst>
                                      </p:cBhvr>
                                      <p:to>
                                        <p:strVal val="visible"/>
                                      </p:to>
                                    </p:set>
                                    <p:anim calcmode="lin" valueType="num">
                                      <p:cBhvr>
                                        <p:cTn id="35" dur="500" fill="hold"/>
                                        <p:tgtEl>
                                          <p:spTgt spid="15">
                                            <p:bg/>
                                          </p:spTgt>
                                        </p:tgtEl>
                                        <p:attrNameLst>
                                          <p:attrName>ppt_w</p:attrName>
                                        </p:attrNameLst>
                                      </p:cBhvr>
                                      <p:tavLst>
                                        <p:tav tm="0">
                                          <p:val>
                                            <p:fltVal val="0"/>
                                          </p:val>
                                        </p:tav>
                                        <p:tav tm="100000">
                                          <p:val>
                                            <p:strVal val="#ppt_w"/>
                                          </p:val>
                                        </p:tav>
                                      </p:tavLst>
                                    </p:anim>
                                    <p:anim calcmode="lin" valueType="num">
                                      <p:cBhvr>
                                        <p:cTn id="36" dur="500" fill="hold"/>
                                        <p:tgtEl>
                                          <p:spTgt spid="15">
                                            <p:bg/>
                                          </p:spTgt>
                                        </p:tgtEl>
                                        <p:attrNameLst>
                                          <p:attrName>ppt_h</p:attrName>
                                        </p:attrNameLst>
                                      </p:cBhvr>
                                      <p:tavLst>
                                        <p:tav tm="0">
                                          <p:val>
                                            <p:fltVal val="0"/>
                                          </p:val>
                                        </p:tav>
                                        <p:tav tm="100000">
                                          <p:val>
                                            <p:strVal val="#ppt_h"/>
                                          </p:val>
                                        </p:tav>
                                      </p:tavLst>
                                    </p:anim>
                                    <p:animEffect transition="in" filter="fade">
                                      <p:cBhvr>
                                        <p:cTn id="37" dur="500"/>
                                        <p:tgtEl>
                                          <p:spTgt spid="15">
                                            <p:bg/>
                                          </p:spTgt>
                                        </p:tgtEl>
                                      </p:cBhvr>
                                    </p:animEffect>
                                    <p:anim calcmode="lin" valueType="num">
                                      <p:cBhvr>
                                        <p:cTn id="38" dur="500" fill="hold"/>
                                        <p:tgtEl>
                                          <p:spTgt spid="15">
                                            <p:bg/>
                                          </p:spTgt>
                                        </p:tgtEl>
                                        <p:attrNameLst>
                                          <p:attrName>ppt_x</p:attrName>
                                        </p:attrNameLst>
                                      </p:cBhvr>
                                      <p:tavLst>
                                        <p:tav tm="0">
                                          <p:val>
                                            <p:fltVal val="0.5"/>
                                          </p:val>
                                        </p:tav>
                                        <p:tav tm="100000">
                                          <p:val>
                                            <p:strVal val="#ppt_x"/>
                                          </p:val>
                                        </p:tav>
                                      </p:tavLst>
                                    </p:anim>
                                    <p:anim calcmode="lin" valueType="num">
                                      <p:cBhvr>
                                        <p:cTn id="39" dur="500" fill="hold"/>
                                        <p:tgtEl>
                                          <p:spTgt spid="15">
                                            <p:bg/>
                                          </p:spTgt>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 calcmode="lin" valueType="num">
                                      <p:cBhvr>
                                        <p:cTn id="42"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5">
                                            <p:txEl>
                                              <p:pRg st="0" end="0"/>
                                            </p:txEl>
                                          </p:spTgt>
                                        </p:tgtEl>
                                      </p:cBhvr>
                                    </p:animEffect>
                                    <p:anim calcmode="lin" valueType="num">
                                      <p:cBhvr>
                                        <p:cTn id="45" dur="500" fill="hold"/>
                                        <p:tgtEl>
                                          <p:spTgt spid="15">
                                            <p:txEl>
                                              <p:pRg st="0" end="0"/>
                                            </p:txEl>
                                          </p:spTgt>
                                        </p:tgtEl>
                                        <p:attrNameLst>
                                          <p:attrName>ppt_x</p:attrName>
                                        </p:attrNameLst>
                                      </p:cBhvr>
                                      <p:tavLst>
                                        <p:tav tm="0">
                                          <p:val>
                                            <p:fltVal val="0.5"/>
                                          </p:val>
                                        </p:tav>
                                        <p:tav tm="100000">
                                          <p:val>
                                            <p:strVal val="#ppt_x"/>
                                          </p:val>
                                        </p:tav>
                                      </p:tavLst>
                                    </p:anim>
                                    <p:anim calcmode="lin" valueType="num">
                                      <p:cBhvr>
                                        <p:cTn id="46" dur="500" fill="hold"/>
                                        <p:tgtEl>
                                          <p:spTgt spid="15">
                                            <p:txEl>
                                              <p:pRg st="0" end="0"/>
                                            </p:tx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fltVal val="0.5"/>
                                          </p:val>
                                        </p:tav>
                                        <p:tav tm="100000">
                                          <p:val>
                                            <p:strVal val="#ppt_x"/>
                                          </p:val>
                                        </p:tav>
                                      </p:tavLst>
                                    </p:anim>
                                    <p:anim calcmode="lin" valueType="num">
                                      <p:cBhvr>
                                        <p:cTn id="53" dur="500" fill="hold"/>
                                        <p:tgtEl>
                                          <p:spTgt spid="1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tmplLst>
          <p:tmpl>
            <p:tnLst>
              <p:par>
                <p:cTn presetID="53" presetClass="entr" presetSubtype="528"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anim calcmode="lin" valueType="num">
                      <p:cBhvr>
                        <p:cTn dur="500" fill="hold"/>
                        <p:tgtEl>
                          <p:spTgt spid="13"/>
                        </p:tgtEl>
                        <p:attrNameLst>
                          <p:attrName>ppt_x</p:attrName>
                        </p:attrNameLst>
                      </p:cBhvr>
                      <p:tavLst>
                        <p:tav tm="0">
                          <p:val>
                            <p:fltVal val="0.5"/>
                          </p:val>
                        </p:tav>
                        <p:tav tm="100000">
                          <p:val>
                            <p:strVal val="#ppt_x"/>
                          </p:val>
                        </p:tav>
                      </p:tavLst>
                    </p:anim>
                    <p:anim calcmode="lin" valueType="num">
                      <p:cBhvr>
                        <p:cTn dur="500" fill="hold"/>
                        <p:tgtEl>
                          <p:spTgt spid="13"/>
                        </p:tgtEl>
                        <p:attrNameLst>
                          <p:attrName>ppt_y</p:attrName>
                        </p:attrNameLst>
                      </p:cBhvr>
                      <p:tavLst>
                        <p:tav tm="0">
                          <p:val>
                            <p:fltVal val="0.5"/>
                          </p:val>
                        </p:tav>
                        <p:tav tm="100000">
                          <p:val>
                            <p:strVal val="#ppt_y"/>
                          </p:val>
                        </p:tav>
                      </p:tavLst>
                    </p:anim>
                  </p:childTnLst>
                </p:cTn>
              </p:par>
            </p:tnLst>
          </p:tmpl>
          <p:tmpl lvl="1">
            <p:tnLst>
              <p:par>
                <p:cTn presetID="53" presetClass="entr" presetSubtype="528"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anim calcmode="lin" valueType="num">
                      <p:cBhvr>
                        <p:cTn dur="500" fill="hold"/>
                        <p:tgtEl>
                          <p:spTgt spid="13"/>
                        </p:tgtEl>
                        <p:attrNameLst>
                          <p:attrName>ppt_x</p:attrName>
                        </p:attrNameLst>
                      </p:cBhvr>
                      <p:tavLst>
                        <p:tav tm="0">
                          <p:val>
                            <p:fltVal val="0.5"/>
                          </p:val>
                        </p:tav>
                        <p:tav tm="100000">
                          <p:val>
                            <p:strVal val="#ppt_x"/>
                          </p:val>
                        </p:tav>
                      </p:tavLst>
                    </p:anim>
                    <p:anim calcmode="lin" valueType="num">
                      <p:cBhvr>
                        <p:cTn dur="500" fill="hold"/>
                        <p:tgtEl>
                          <p:spTgt spid="13"/>
                        </p:tgtEl>
                        <p:attrNameLst>
                          <p:attrName>ppt_y</p:attrName>
                        </p:attrNameLst>
                      </p:cBhvr>
                      <p:tavLst>
                        <p:tav tm="0">
                          <p:val>
                            <p:fltVal val="0.5"/>
                          </p:val>
                        </p:tav>
                        <p:tav tm="100000">
                          <p:val>
                            <p:strVal val="#ppt_y"/>
                          </p:val>
                        </p:tav>
                      </p:tavLst>
                    </p:anim>
                  </p:childTnLst>
                </p:cTn>
              </p:par>
            </p:tnLst>
          </p:tmpl>
        </p:tmplLst>
      </p:bldP>
      <p:bldP spid="14" grpId="0" build="p" animBg="1">
        <p:tmplLst>
          <p:tmpl>
            <p:tnLst>
              <p:par>
                <p:cTn presetID="53" presetClass="entr" presetSubtype="528"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anim calcmode="lin" valueType="num">
                      <p:cBhvr>
                        <p:cTn dur="500" fill="hold"/>
                        <p:tgtEl>
                          <p:spTgt spid="14"/>
                        </p:tgtEl>
                        <p:attrNameLst>
                          <p:attrName>ppt_x</p:attrName>
                        </p:attrNameLst>
                      </p:cBhvr>
                      <p:tavLst>
                        <p:tav tm="0">
                          <p:val>
                            <p:fltVal val="0.5"/>
                          </p:val>
                        </p:tav>
                        <p:tav tm="100000">
                          <p:val>
                            <p:strVal val="#ppt_x"/>
                          </p:val>
                        </p:tav>
                      </p:tavLst>
                    </p:anim>
                    <p:anim calcmode="lin" valueType="num">
                      <p:cBhvr>
                        <p:cTn dur="500" fill="hold"/>
                        <p:tgtEl>
                          <p:spTgt spid="14"/>
                        </p:tgtEl>
                        <p:attrNameLst>
                          <p:attrName>ppt_y</p:attrName>
                        </p:attrNameLst>
                      </p:cBhvr>
                      <p:tavLst>
                        <p:tav tm="0">
                          <p:val>
                            <p:fltVal val="0.5"/>
                          </p:val>
                        </p:tav>
                        <p:tav tm="100000">
                          <p:val>
                            <p:strVal val="#ppt_y"/>
                          </p:val>
                        </p:tav>
                      </p:tavLst>
                    </p:anim>
                  </p:childTnLst>
                </p:cTn>
              </p:par>
            </p:tnLst>
          </p:tmpl>
          <p:tmpl lvl="1">
            <p:tnLst>
              <p:par>
                <p:cTn presetID="53" presetClass="entr" presetSubtype="528"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anim calcmode="lin" valueType="num">
                      <p:cBhvr>
                        <p:cTn dur="500" fill="hold"/>
                        <p:tgtEl>
                          <p:spTgt spid="14"/>
                        </p:tgtEl>
                        <p:attrNameLst>
                          <p:attrName>ppt_x</p:attrName>
                        </p:attrNameLst>
                      </p:cBhvr>
                      <p:tavLst>
                        <p:tav tm="0">
                          <p:val>
                            <p:fltVal val="0.5"/>
                          </p:val>
                        </p:tav>
                        <p:tav tm="100000">
                          <p:val>
                            <p:strVal val="#ppt_x"/>
                          </p:val>
                        </p:tav>
                      </p:tavLst>
                    </p:anim>
                    <p:anim calcmode="lin" valueType="num">
                      <p:cBhvr>
                        <p:cTn dur="500" fill="hold"/>
                        <p:tgtEl>
                          <p:spTgt spid="14"/>
                        </p:tgtEl>
                        <p:attrNameLst>
                          <p:attrName>ppt_y</p:attrName>
                        </p:attrNameLst>
                      </p:cBhvr>
                      <p:tavLst>
                        <p:tav tm="0">
                          <p:val>
                            <p:fltVal val="0.5"/>
                          </p:val>
                        </p:tav>
                        <p:tav tm="100000">
                          <p:val>
                            <p:strVal val="#ppt_y"/>
                          </p:val>
                        </p:tav>
                      </p:tavLst>
                    </p:anim>
                  </p:childTnLst>
                </p:cTn>
              </p:par>
            </p:tnLst>
          </p:tmpl>
        </p:tmplLst>
      </p:bldP>
      <p:bldP spid="15" grpId="0" build="p" animBg="1">
        <p:tmplLst>
          <p:tmpl>
            <p:tnLst>
              <p:par>
                <p:cTn presetID="53" presetClass="entr" presetSubtype="528"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anim calcmode="lin" valueType="num">
                      <p:cBhvr>
                        <p:cTn dur="500" fill="hold"/>
                        <p:tgtEl>
                          <p:spTgt spid="15"/>
                        </p:tgtEl>
                        <p:attrNameLst>
                          <p:attrName>ppt_x</p:attrName>
                        </p:attrNameLst>
                      </p:cBhvr>
                      <p:tavLst>
                        <p:tav tm="0">
                          <p:val>
                            <p:fltVal val="0.5"/>
                          </p:val>
                        </p:tav>
                        <p:tav tm="100000">
                          <p:val>
                            <p:strVal val="#ppt_x"/>
                          </p:val>
                        </p:tav>
                      </p:tavLst>
                    </p:anim>
                    <p:anim calcmode="lin" valueType="num">
                      <p:cBhvr>
                        <p:cTn dur="500" fill="hold"/>
                        <p:tgtEl>
                          <p:spTgt spid="15"/>
                        </p:tgtEl>
                        <p:attrNameLst>
                          <p:attrName>ppt_y</p:attrName>
                        </p:attrNameLst>
                      </p:cBhvr>
                      <p:tavLst>
                        <p:tav tm="0">
                          <p:val>
                            <p:fltVal val="0.5"/>
                          </p:val>
                        </p:tav>
                        <p:tav tm="100000">
                          <p:val>
                            <p:strVal val="#ppt_y"/>
                          </p:val>
                        </p:tav>
                      </p:tavLst>
                    </p:anim>
                  </p:childTnLst>
                </p:cTn>
              </p:par>
            </p:tnLst>
          </p:tmpl>
          <p:tmpl lvl="1">
            <p:tnLst>
              <p:par>
                <p:cTn presetID="53" presetClass="entr" presetSubtype="528"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anim calcmode="lin" valueType="num">
                      <p:cBhvr>
                        <p:cTn dur="500" fill="hold"/>
                        <p:tgtEl>
                          <p:spTgt spid="15"/>
                        </p:tgtEl>
                        <p:attrNameLst>
                          <p:attrName>ppt_x</p:attrName>
                        </p:attrNameLst>
                      </p:cBhvr>
                      <p:tavLst>
                        <p:tav tm="0">
                          <p:val>
                            <p:fltVal val="0.5"/>
                          </p:val>
                        </p:tav>
                        <p:tav tm="100000">
                          <p:val>
                            <p:strVal val="#ppt_x"/>
                          </p:val>
                        </p:tav>
                      </p:tavLst>
                    </p:anim>
                    <p:anim calcmode="lin" valueType="num">
                      <p:cBhvr>
                        <p:cTn dur="500" fill="hold"/>
                        <p:tgtEl>
                          <p:spTgt spid="15"/>
                        </p:tgtEl>
                        <p:attrNameLst>
                          <p:attrName>ppt_y</p:attrName>
                        </p:attrNameLst>
                      </p:cBhvr>
                      <p:tavLst>
                        <p:tav tm="0">
                          <p:val>
                            <p:fltVal val="0.5"/>
                          </p:val>
                        </p:tav>
                        <p:tav tm="100000">
                          <p:val>
                            <p:strVal val="#ppt_y"/>
                          </p:val>
                        </p:tav>
                      </p:tavLst>
                    </p:anim>
                  </p:childTnLst>
                </p:cTn>
              </p:par>
            </p:tnLst>
          </p:tmpl>
        </p:tmplLst>
      </p:bldP>
      <p:bldP spid="17" grpId="0" animBg="1"/>
    </p:bldLst>
  </p:timing>
  <p:extLst mod="1">
    <p:ext uri="{DCECCB84-F9BA-43D5-87BE-67443E8EF086}">
      <p15:sldGuideLst xmlns:p15="http://schemas.microsoft.com/office/powerpoint/2012/main">
        <p15:guide id="1" orient="horz" pos="302">
          <p15:clr>
            <a:srgbClr val="C35EA4"/>
          </p15:clr>
        </p15:guide>
        <p15:guide id="2" orient="horz" pos="4104">
          <p15:clr>
            <a:srgbClr val="C35EA4"/>
          </p15:clr>
        </p15:guide>
        <p15:guide id="3" pos="288">
          <p15:clr>
            <a:srgbClr val="C35EA4"/>
          </p15:clr>
        </p15:guide>
        <p15:guide id="4" pos="7546">
          <p15:clr>
            <a:srgbClr val="C35EA4"/>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7"/>
            <a:ext cx="11887518" cy="3200365"/>
          </a:xfrm>
        </p:spPr>
        <p:txBody>
          <a:bodyPr/>
          <a:lstStyle>
            <a:lvl1pPr>
              <a:defRPr sz="5798">
                <a:gradFill>
                  <a:gsLst>
                    <a:gs pos="6195">
                      <a:schemeClr val="tx1"/>
                    </a:gs>
                    <a:gs pos="39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74638" y="3954464"/>
            <a:ext cx="5486400" cy="409841"/>
          </a:xfrm>
        </p:spPr>
        <p:txBody>
          <a:bodyPr/>
          <a:lstStyle>
            <a:lvl1pPr marL="0" indent="0">
              <a:buNone/>
              <a:defRPr sz="1598">
                <a:gradFill>
                  <a:gsLst>
                    <a:gs pos="1250">
                      <a:schemeClr val="tx1"/>
                    </a:gs>
                    <a:gs pos="100000">
                      <a:schemeClr val="tx1"/>
                    </a:gs>
                  </a:gsLst>
                  <a:lin ang="5400000" scaled="0"/>
                </a:gradFill>
                <a:latin typeface="+mn-lt"/>
              </a:defRPr>
            </a:lvl1pPr>
            <a:lvl2pPr>
              <a:defRPr sz="1598"/>
            </a:lvl2pPr>
            <a:lvl3pPr>
              <a:defRPr sz="1598"/>
            </a:lvl3pPr>
            <a:lvl4pPr>
              <a:defRPr sz="1598"/>
            </a:lvl4pPr>
            <a:lvl5pPr marL="1028305" indent="0">
              <a:buNone/>
              <a:defRPr sz="1598"/>
            </a:lvl5pPr>
          </a:lstStyle>
          <a:p>
            <a:pPr lvl="0"/>
            <a:r>
              <a:rPr lang="en-US"/>
              <a:t>Click to edit Master text styles</a:t>
            </a:r>
          </a:p>
        </p:txBody>
      </p:sp>
    </p:spTree>
    <p:extLst>
      <p:ext uri="{BB962C8B-B14F-4D97-AF65-F5344CB8AC3E}">
        <p14:creationId xmlns:p14="http://schemas.microsoft.com/office/powerpoint/2010/main" val="431061482"/>
      </p:ext>
    </p:extLst>
  </p:cSld>
  <p:clrMapOvr>
    <a:masterClrMapping/>
  </p:clrMapOvr>
  <p:transition>
    <p:fade/>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and Content Blue">
    <p:bg bwMode="lt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7"/>
            <a:ext cx="11887518" cy="3200365"/>
          </a:xfrm>
        </p:spPr>
        <p:txBody>
          <a:bodyPr/>
          <a:lstStyle>
            <a:lvl1pPr>
              <a:defRPr sz="5798">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74638" y="3954465"/>
            <a:ext cx="5486400" cy="406265"/>
          </a:xfrm>
        </p:spPr>
        <p:txBody>
          <a:bodyPr/>
          <a:lstStyle>
            <a:lvl1pPr marL="0" indent="0">
              <a:buNone/>
              <a:defRPr sz="1598">
                <a:gradFill>
                  <a:gsLst>
                    <a:gs pos="92035">
                      <a:schemeClr val="tx1"/>
                    </a:gs>
                    <a:gs pos="84000">
                      <a:schemeClr val="tx1"/>
                    </a:gs>
                  </a:gsLst>
                  <a:lin ang="5400000" scaled="0"/>
                </a:gradFill>
                <a:latin typeface="+mn-lt"/>
              </a:defRPr>
            </a:lvl1pPr>
            <a:lvl2pPr>
              <a:defRPr sz="1598">
                <a:gradFill>
                  <a:gsLst>
                    <a:gs pos="94030">
                      <a:srgbClr val="FFFFFF"/>
                    </a:gs>
                    <a:gs pos="68000">
                      <a:srgbClr val="FFFFFF"/>
                    </a:gs>
                  </a:gsLst>
                  <a:lin ang="5400000" scaled="0"/>
                </a:gradFill>
              </a:defRPr>
            </a:lvl2pPr>
            <a:lvl3pPr>
              <a:defRPr sz="1598">
                <a:gradFill>
                  <a:gsLst>
                    <a:gs pos="94030">
                      <a:srgbClr val="FFFFFF"/>
                    </a:gs>
                    <a:gs pos="68000">
                      <a:srgbClr val="FFFFFF"/>
                    </a:gs>
                  </a:gsLst>
                  <a:lin ang="5400000" scaled="0"/>
                </a:gradFill>
              </a:defRPr>
            </a:lvl3pPr>
            <a:lvl4pPr>
              <a:defRPr sz="1598">
                <a:gradFill>
                  <a:gsLst>
                    <a:gs pos="94030">
                      <a:srgbClr val="FFFFFF"/>
                    </a:gs>
                    <a:gs pos="68000">
                      <a:srgbClr val="FFFFFF"/>
                    </a:gs>
                  </a:gsLst>
                  <a:lin ang="5400000" scaled="0"/>
                </a:gradFill>
              </a:defRPr>
            </a:lvl4pPr>
            <a:lvl5pPr>
              <a:defRPr sz="1598">
                <a:gradFill>
                  <a:gsLst>
                    <a:gs pos="94030">
                      <a:srgbClr val="FFFFFF"/>
                    </a:gs>
                    <a:gs pos="68000">
                      <a:srgbClr val="FFFFFF"/>
                    </a:gs>
                  </a:gsLst>
                  <a:lin ang="5400000" scaled="0"/>
                </a:gradFill>
              </a:defRPr>
            </a:lvl5pPr>
          </a:lstStyle>
          <a:p>
            <a:pPr lvl="0"/>
            <a:r>
              <a:rPr lang="en-US"/>
              <a:t>Click to edit Master text styles</a:t>
            </a:r>
          </a:p>
        </p:txBody>
      </p:sp>
    </p:spTree>
    <p:extLst>
      <p:ext uri="{BB962C8B-B14F-4D97-AF65-F5344CB8AC3E}">
        <p14:creationId xmlns:p14="http://schemas.microsoft.com/office/powerpoint/2010/main" val="28799246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itle and Content Purple">
    <p:bg bwMode="ltGray">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7"/>
            <a:ext cx="11887518" cy="3200365"/>
          </a:xfrm>
        </p:spPr>
        <p:txBody>
          <a:bodyPr/>
          <a:lstStyle>
            <a:lvl1pPr>
              <a:defRPr sz="5798">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74638" y="3954464"/>
            <a:ext cx="5486400" cy="409841"/>
          </a:xfrm>
        </p:spPr>
        <p:txBody>
          <a:bodyPr/>
          <a:lstStyle>
            <a:lvl1pPr marL="0" indent="0">
              <a:buNone/>
              <a:defRPr sz="1598">
                <a:gradFill>
                  <a:gsLst>
                    <a:gs pos="94690">
                      <a:schemeClr val="tx1"/>
                    </a:gs>
                    <a:gs pos="86000">
                      <a:schemeClr val="tx1"/>
                    </a:gs>
                  </a:gsLst>
                  <a:lin ang="5400000" scaled="0"/>
                </a:gradFill>
                <a:latin typeface="+mn-lt"/>
              </a:defRPr>
            </a:lvl1pPr>
            <a:lvl2pPr>
              <a:defRPr sz="1598">
                <a:gradFill>
                  <a:gsLst>
                    <a:gs pos="94030">
                      <a:srgbClr val="FFFFFF"/>
                    </a:gs>
                    <a:gs pos="68000">
                      <a:srgbClr val="FFFFFF"/>
                    </a:gs>
                  </a:gsLst>
                  <a:lin ang="5400000" scaled="0"/>
                </a:gradFill>
              </a:defRPr>
            </a:lvl2pPr>
            <a:lvl3pPr>
              <a:defRPr sz="1598">
                <a:gradFill>
                  <a:gsLst>
                    <a:gs pos="94030">
                      <a:srgbClr val="FFFFFF"/>
                    </a:gs>
                    <a:gs pos="68000">
                      <a:srgbClr val="FFFFFF"/>
                    </a:gs>
                  </a:gsLst>
                  <a:lin ang="5400000" scaled="0"/>
                </a:gradFill>
              </a:defRPr>
            </a:lvl3pPr>
            <a:lvl4pPr>
              <a:defRPr sz="1598">
                <a:gradFill>
                  <a:gsLst>
                    <a:gs pos="94030">
                      <a:srgbClr val="FFFFFF"/>
                    </a:gs>
                    <a:gs pos="68000">
                      <a:srgbClr val="FFFFFF"/>
                    </a:gs>
                  </a:gsLst>
                  <a:lin ang="5400000" scaled="0"/>
                </a:gradFill>
              </a:defRPr>
            </a:lvl4pPr>
            <a:lvl5pPr>
              <a:defRPr sz="1598">
                <a:gradFill>
                  <a:gsLst>
                    <a:gs pos="94030">
                      <a:srgbClr val="FFFFFF"/>
                    </a:gs>
                    <a:gs pos="68000">
                      <a:srgbClr val="FFFFFF"/>
                    </a:gs>
                  </a:gsLst>
                  <a:lin ang="5400000" scaled="0"/>
                </a:gradFill>
              </a:defRPr>
            </a:lvl5pPr>
          </a:lstStyle>
          <a:p>
            <a:pPr lvl="0"/>
            <a:r>
              <a:rPr lang="en-US"/>
              <a:t>Click to edit Master text styles</a:t>
            </a:r>
          </a:p>
        </p:txBody>
      </p:sp>
    </p:spTree>
    <p:extLst>
      <p:ext uri="{BB962C8B-B14F-4D97-AF65-F5344CB8AC3E}">
        <p14:creationId xmlns:p14="http://schemas.microsoft.com/office/powerpoint/2010/main" val="37514765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and Content 2">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900"/>
            <a:ext cx="11887518" cy="1828766"/>
          </a:xfrm>
        </p:spPr>
        <p:txBody>
          <a:bodyPr/>
          <a:lstStyle>
            <a:lvl1pPr>
              <a:defRPr sz="5798">
                <a:gradFill>
                  <a:gsLst>
                    <a:gs pos="56637">
                      <a:schemeClr val="tx1"/>
                    </a:gs>
                    <a:gs pos="33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74640" y="2597164"/>
            <a:ext cx="7315200" cy="520687"/>
          </a:xfrm>
        </p:spPr>
        <p:txBody>
          <a:bodyPr/>
          <a:lstStyle>
            <a:lvl1pPr marL="0" indent="0">
              <a:buNone/>
              <a:defRPr sz="2400">
                <a:gradFill>
                  <a:gsLst>
                    <a:gs pos="1250">
                      <a:schemeClr val="tx1"/>
                    </a:gs>
                    <a:gs pos="100000">
                      <a:schemeClr val="tx1"/>
                    </a:gs>
                  </a:gsLst>
                  <a:lin ang="5400000" scaled="0"/>
                </a:gradFill>
                <a:latin typeface="+mn-lt"/>
              </a:defRPr>
            </a:lvl1pPr>
            <a:lvl2pPr>
              <a:defRPr sz="2400"/>
            </a:lvl2pPr>
            <a:lvl3pPr>
              <a:defRPr sz="2400"/>
            </a:lvl3pPr>
            <a:lvl4pPr>
              <a:defRPr sz="2400"/>
            </a:lvl4pPr>
            <a:lvl5pPr>
              <a:defRPr sz="2400"/>
            </a:lvl5pPr>
          </a:lstStyle>
          <a:p>
            <a:pPr lvl="0"/>
            <a:r>
              <a:rPr lang="en-US"/>
              <a:t>Click to edit Master text styles</a:t>
            </a:r>
          </a:p>
        </p:txBody>
      </p:sp>
    </p:spTree>
    <p:extLst>
      <p:ext uri="{BB962C8B-B14F-4D97-AF65-F5344CB8AC3E}">
        <p14:creationId xmlns:p14="http://schemas.microsoft.com/office/powerpoint/2010/main" val="4116624214"/>
      </p:ext>
    </p:extLst>
  </p:cSld>
  <p:clrMapOvr>
    <a:masterClrMapping/>
  </p:clrMapOvr>
  <p:transition>
    <p:fade/>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and Content 2 Gray">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900"/>
            <a:ext cx="11887518" cy="1828766"/>
          </a:xfrm>
        </p:spPr>
        <p:txBody>
          <a:bodyPr/>
          <a:lstStyle>
            <a:lvl1pPr>
              <a:defRPr sz="5798">
                <a:gradFill>
                  <a:gsLst>
                    <a:gs pos="99115">
                      <a:schemeClr val="tx1"/>
                    </a:gs>
                    <a:gs pos="87611">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74640" y="2597163"/>
            <a:ext cx="7315200" cy="517064"/>
          </a:xfrm>
        </p:spPr>
        <p:txBody>
          <a:bodyPr/>
          <a:lstStyle>
            <a:lvl1pPr marL="0" indent="0">
              <a:buNone/>
              <a:defRPr sz="2400">
                <a:gradFill>
                  <a:gsLst>
                    <a:gs pos="14159">
                      <a:schemeClr val="tx1"/>
                    </a:gs>
                    <a:gs pos="31000">
                      <a:schemeClr val="tx1"/>
                    </a:gs>
                  </a:gsLst>
                  <a:lin ang="5400000" scaled="0"/>
                </a:gradFill>
                <a:latin typeface="+mn-lt"/>
              </a:defRPr>
            </a:lvl1pPr>
            <a:lvl2pPr>
              <a:defRPr sz="2400">
                <a:gradFill>
                  <a:gsLst>
                    <a:gs pos="5224">
                      <a:srgbClr val="FFFFFF"/>
                    </a:gs>
                    <a:gs pos="31000">
                      <a:srgbClr val="FFFFFF"/>
                    </a:gs>
                  </a:gsLst>
                  <a:lin ang="5400000" scaled="0"/>
                </a:gradFill>
              </a:defRPr>
            </a:lvl2pPr>
            <a:lvl3pPr>
              <a:defRPr sz="2400">
                <a:gradFill>
                  <a:gsLst>
                    <a:gs pos="5224">
                      <a:srgbClr val="FFFFFF"/>
                    </a:gs>
                    <a:gs pos="31000">
                      <a:srgbClr val="FFFFFF"/>
                    </a:gs>
                  </a:gsLst>
                  <a:lin ang="5400000" scaled="0"/>
                </a:gradFill>
              </a:defRPr>
            </a:lvl3pPr>
            <a:lvl4pPr>
              <a:defRPr sz="2400">
                <a:gradFill>
                  <a:gsLst>
                    <a:gs pos="5224">
                      <a:srgbClr val="FFFFFF"/>
                    </a:gs>
                    <a:gs pos="31000">
                      <a:srgbClr val="FFFFFF"/>
                    </a:gs>
                  </a:gsLst>
                  <a:lin ang="5400000" scaled="0"/>
                </a:gradFill>
              </a:defRPr>
            </a:lvl4pPr>
            <a:lvl5pPr>
              <a:defRPr sz="2400">
                <a:gradFill>
                  <a:gsLst>
                    <a:gs pos="5224">
                      <a:srgbClr val="FFFFFF"/>
                    </a:gs>
                    <a:gs pos="31000">
                      <a:srgbClr val="FFFFFF"/>
                    </a:gs>
                  </a:gsLst>
                  <a:lin ang="5400000" scaled="0"/>
                </a:gradFill>
              </a:defRPr>
            </a:lvl5pPr>
          </a:lstStyle>
          <a:p>
            <a:pPr lvl="0"/>
            <a:r>
              <a:rPr lang="en-US"/>
              <a:t>Click to edit Master text styles</a:t>
            </a:r>
          </a:p>
        </p:txBody>
      </p:sp>
    </p:spTree>
    <p:extLst>
      <p:ext uri="{BB962C8B-B14F-4D97-AF65-F5344CB8AC3E}">
        <p14:creationId xmlns:p14="http://schemas.microsoft.com/office/powerpoint/2010/main" val="338792987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itle and Content 2 Orange">
    <p:bg bwMode="ltGray">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900"/>
            <a:ext cx="11887518" cy="1828766"/>
          </a:xfrm>
        </p:spPr>
        <p:txBody>
          <a:bodyPr/>
          <a:lstStyle>
            <a:lvl1pPr>
              <a:defRPr sz="5798">
                <a:gradFill>
                  <a:gsLst>
                    <a:gs pos="85821">
                      <a:schemeClr val="tx1"/>
                    </a:gs>
                    <a:gs pos="61194">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74640" y="2597163"/>
            <a:ext cx="7315200" cy="517064"/>
          </a:xfrm>
        </p:spPr>
        <p:txBody>
          <a:bodyPr/>
          <a:lstStyle>
            <a:lvl1pPr marL="0" indent="0">
              <a:buNone/>
              <a:defRPr sz="2400">
                <a:gradFill>
                  <a:gsLst>
                    <a:gs pos="54867">
                      <a:schemeClr val="tx1"/>
                    </a:gs>
                    <a:gs pos="31000">
                      <a:schemeClr val="tx1"/>
                    </a:gs>
                  </a:gsLst>
                  <a:lin ang="5400000" scaled="0"/>
                </a:gradFill>
                <a:latin typeface="+mn-lt"/>
              </a:defRPr>
            </a:lvl1pPr>
            <a:lvl2pPr>
              <a:defRPr sz="2400">
                <a:gradFill>
                  <a:gsLst>
                    <a:gs pos="5224">
                      <a:srgbClr val="FFFFFF"/>
                    </a:gs>
                    <a:gs pos="31000">
                      <a:srgbClr val="FFFFFF"/>
                    </a:gs>
                  </a:gsLst>
                  <a:lin ang="5400000" scaled="0"/>
                </a:gradFill>
              </a:defRPr>
            </a:lvl2pPr>
            <a:lvl3pPr>
              <a:defRPr sz="2400">
                <a:gradFill>
                  <a:gsLst>
                    <a:gs pos="5224">
                      <a:srgbClr val="FFFFFF"/>
                    </a:gs>
                    <a:gs pos="31000">
                      <a:srgbClr val="FFFFFF"/>
                    </a:gs>
                  </a:gsLst>
                  <a:lin ang="5400000" scaled="0"/>
                </a:gradFill>
              </a:defRPr>
            </a:lvl3pPr>
            <a:lvl4pPr>
              <a:defRPr sz="2400">
                <a:gradFill>
                  <a:gsLst>
                    <a:gs pos="5224">
                      <a:srgbClr val="FFFFFF"/>
                    </a:gs>
                    <a:gs pos="31000">
                      <a:srgbClr val="FFFFFF"/>
                    </a:gs>
                  </a:gsLst>
                  <a:lin ang="5400000" scaled="0"/>
                </a:gradFill>
              </a:defRPr>
            </a:lvl4pPr>
            <a:lvl5pPr>
              <a:defRPr sz="2400">
                <a:gradFill>
                  <a:gsLst>
                    <a:gs pos="5224">
                      <a:srgbClr val="FFFFFF"/>
                    </a:gs>
                    <a:gs pos="31000">
                      <a:srgbClr val="FFFFFF"/>
                    </a:gs>
                  </a:gsLst>
                  <a:lin ang="5400000" scaled="0"/>
                </a:gradFill>
              </a:defRPr>
            </a:lvl5pPr>
          </a:lstStyle>
          <a:p>
            <a:pPr lvl="0"/>
            <a:r>
              <a:rPr lang="en-US"/>
              <a:t>Click to edit Master text styles</a:t>
            </a:r>
          </a:p>
        </p:txBody>
      </p:sp>
    </p:spTree>
    <p:extLst>
      <p:ext uri="{BB962C8B-B14F-4D97-AF65-F5344CB8AC3E}">
        <p14:creationId xmlns:p14="http://schemas.microsoft.com/office/powerpoint/2010/main" val="238837799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itle &amp; Content Bulleted Text">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0" y="296898"/>
            <a:ext cx="11887518" cy="914365"/>
          </a:xfrm>
        </p:spPr>
        <p:txBody>
          <a:bodyPr/>
          <a:lstStyle>
            <a:lvl1pPr>
              <a:defRPr sz="5798">
                <a:gradFill>
                  <a:gsLst>
                    <a:gs pos="6195">
                      <a:schemeClr val="tx1"/>
                    </a:gs>
                    <a:gs pos="26000">
                      <a:schemeClr val="tx1"/>
                    </a:gs>
                  </a:gsLst>
                  <a:lin ang="5400000" scaled="0"/>
                </a:gradFill>
              </a:defRPr>
            </a:lvl1pPr>
          </a:lstStyle>
          <a:p>
            <a:r>
              <a:rPr lang="en-US"/>
              <a:t>Click to edit Master title style</a:t>
            </a:r>
            <a:endParaRPr lang="en-US" dirty="0"/>
          </a:p>
        </p:txBody>
      </p:sp>
      <p:sp>
        <p:nvSpPr>
          <p:cNvPr id="4" name="Content Placeholder 3"/>
          <p:cNvSpPr>
            <a:spLocks noGrp="1"/>
          </p:cNvSpPr>
          <p:nvPr>
            <p:ph sz="quarter" idx="10"/>
          </p:nvPr>
        </p:nvSpPr>
        <p:spPr>
          <a:xfrm>
            <a:off x="274638" y="1697064"/>
            <a:ext cx="10972800" cy="1902453"/>
          </a:xfrm>
        </p:spPr>
        <p:txBody>
          <a:bodyPr/>
          <a:lstStyle>
            <a:lvl1pPr>
              <a:defRPr sz="2600">
                <a:gradFill>
                  <a:gsLst>
                    <a:gs pos="1250">
                      <a:schemeClr val="tx1"/>
                    </a:gs>
                    <a:gs pos="100000">
                      <a:schemeClr val="tx1"/>
                    </a:gs>
                  </a:gsLst>
                  <a:lin ang="5400000" scaled="0"/>
                </a:gradFill>
                <a:latin typeface="+mn-lt"/>
              </a:defRPr>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61880776"/>
      </p:ext>
    </p:extLst>
  </p:cSld>
  <p:clrMapOvr>
    <a:masterClrMapping/>
  </p:clrMapOvr>
  <p:transition>
    <p:fade/>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Photo &amp; Content Only">
    <p:bg bwMode="gray">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2" y="1"/>
            <a:ext cx="6002338" cy="742187"/>
          </a:xfrm>
        </p:spPr>
        <p:txBody>
          <a:bodyPr/>
          <a:lstStyle>
            <a:lvl1pPr marL="0" indent="0">
              <a:buNone/>
              <a:defRPr/>
            </a:lvl1pPr>
          </a:lstStyle>
          <a:p>
            <a:r>
              <a:rPr lang="en-US" dirty="0"/>
              <a:t>Click icon to add picture</a:t>
            </a:r>
          </a:p>
        </p:txBody>
      </p:sp>
      <p:sp>
        <p:nvSpPr>
          <p:cNvPr id="6" name="Content Placeholder 5"/>
          <p:cNvSpPr>
            <a:spLocks noGrp="1"/>
          </p:cNvSpPr>
          <p:nvPr>
            <p:ph sz="quarter" idx="10"/>
          </p:nvPr>
        </p:nvSpPr>
        <p:spPr>
          <a:xfrm>
            <a:off x="5761038" y="1211265"/>
            <a:ext cx="6400800" cy="600163"/>
          </a:xfrm>
        </p:spPr>
        <p:txBody>
          <a:bodyPr/>
          <a:lstStyle>
            <a:lvl1pPr marL="0" indent="0">
              <a:buNone/>
              <a:defRPr sz="3000"/>
            </a:lvl1pPr>
          </a:lstStyle>
          <a:p>
            <a:pPr lvl="0"/>
            <a:r>
              <a:rPr lang="en-US"/>
              <a:t>Click to edit Master text styles</a:t>
            </a:r>
          </a:p>
        </p:txBody>
      </p:sp>
    </p:spTree>
    <p:extLst>
      <p:ext uri="{BB962C8B-B14F-4D97-AF65-F5344CB8AC3E}">
        <p14:creationId xmlns:p14="http://schemas.microsoft.com/office/powerpoint/2010/main" val="4113985849"/>
      </p:ext>
    </p:extLst>
  </p:cSld>
  <p:clrMapOvr>
    <a:masterClrMapping/>
  </p:clrMapOvr>
  <p:transition>
    <p:fade/>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tle Only">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2655">
                      <a:schemeClr val="tx1"/>
                    </a:gs>
                    <a:gs pos="31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2665923589"/>
      </p:ext>
    </p:extLst>
  </p:cSld>
  <p:clrMapOvr>
    <a:masterClrMapping/>
  </p:clrMapOvr>
  <p:transition>
    <p:fade/>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Small Title &amp; Content">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a:t>Click to edit Master title style</a:t>
            </a:r>
            <a:endParaRPr lang="en-US" dirty="0"/>
          </a:p>
        </p:txBody>
      </p:sp>
      <p:sp>
        <p:nvSpPr>
          <p:cNvPr id="4" name="Content Placeholder 3"/>
          <p:cNvSpPr>
            <a:spLocks noGrp="1"/>
          </p:cNvSpPr>
          <p:nvPr>
            <p:ph sz="quarter" idx="10"/>
          </p:nvPr>
        </p:nvSpPr>
        <p:spPr>
          <a:xfrm>
            <a:off x="274638" y="1697038"/>
            <a:ext cx="9144000" cy="683264"/>
          </a:xfrm>
        </p:spPr>
        <p:txBody>
          <a:bodyPr/>
          <a:lstStyle>
            <a:lvl1pPr marL="0" indent="0">
              <a:buNone/>
              <a:defRPr sz="3598"/>
            </a:lvl1pPr>
            <a:lvl2pPr>
              <a:defRPr sz="3598"/>
            </a:lvl2pPr>
            <a:lvl3pPr>
              <a:defRPr sz="3598"/>
            </a:lvl3pPr>
            <a:lvl4pPr>
              <a:defRPr sz="3598"/>
            </a:lvl4pPr>
            <a:lvl5pPr>
              <a:defRPr sz="3598"/>
            </a:lvl5pPr>
          </a:lstStyle>
          <a:p>
            <a:pPr lvl="0"/>
            <a:r>
              <a:rPr lang="en-US"/>
              <a:t>Click to edit Master text styles</a:t>
            </a:r>
          </a:p>
        </p:txBody>
      </p:sp>
    </p:spTree>
    <p:extLst>
      <p:ext uri="{BB962C8B-B14F-4D97-AF65-F5344CB8AC3E}">
        <p14:creationId xmlns:p14="http://schemas.microsoft.com/office/powerpoint/2010/main" val="854885782"/>
      </p:ext>
    </p:extLst>
  </p:cSld>
  <p:clrMapOvr>
    <a:masterClrMapping/>
  </p:clrMapOvr>
  <p:transition>
    <p:fade/>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Title and Content box">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98"/>
            </a:lvl1pPr>
          </a:lstStyle>
          <a:p>
            <a:r>
              <a:rPr lang="en-US"/>
              <a:t>Click to edit Master title style</a:t>
            </a:r>
            <a:endParaRPr lang="en-US" dirty="0"/>
          </a:p>
        </p:txBody>
      </p:sp>
      <p:sp>
        <p:nvSpPr>
          <p:cNvPr id="4" name="Content Placeholder 3"/>
          <p:cNvSpPr>
            <a:spLocks noGrp="1"/>
          </p:cNvSpPr>
          <p:nvPr>
            <p:ph sz="quarter" idx="10"/>
          </p:nvPr>
        </p:nvSpPr>
        <p:spPr>
          <a:xfrm>
            <a:off x="274638" y="1697064"/>
            <a:ext cx="3657600" cy="433966"/>
          </a:xfrm>
        </p:spPr>
        <p:txBody>
          <a:bodyPr/>
          <a:lstStyle>
            <a:lvl1pPr marL="0" indent="0">
              <a:buNone/>
              <a:defRPr sz="1800">
                <a:latin typeface="+mn-lt"/>
              </a:defRPr>
            </a:lvl1pPr>
            <a:lvl2pPr>
              <a:defRPr sz="1800"/>
            </a:lvl2pPr>
            <a:lvl3pPr>
              <a:defRPr sz="1800"/>
            </a:lvl3pPr>
            <a:lvl4pPr>
              <a:defRPr sz="1800"/>
            </a:lvl4pPr>
            <a:lvl5pPr>
              <a:defRPr sz="1800"/>
            </a:lvl5pPr>
          </a:lstStyle>
          <a:p>
            <a:pPr lvl="0"/>
            <a:r>
              <a:rPr lang="en-US"/>
              <a:t>Click to edit Master text styles</a:t>
            </a:r>
          </a:p>
        </p:txBody>
      </p:sp>
    </p:spTree>
    <p:extLst>
      <p:ext uri="{BB962C8B-B14F-4D97-AF65-F5344CB8AC3E}">
        <p14:creationId xmlns:p14="http://schemas.microsoft.com/office/powerpoint/2010/main" val="596492950"/>
      </p:ext>
    </p:extLst>
  </p:cSld>
  <p:clrMapOvr>
    <a:masterClrMapping/>
  </p:clrMapOvr>
  <p:transition>
    <p:fade/>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Title &amp; photo">
    <p:bg bwMode="ltGray">
      <p:bgRef idx="1001">
        <a:schemeClr val="bg1"/>
      </p:bgRef>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
            <a:ext cx="12436475" cy="742187"/>
          </a:xfrm>
        </p:spPr>
        <p:txBody>
          <a:bodyPr/>
          <a:lstStyle/>
          <a:p>
            <a:r>
              <a:rPr lang="en-US" dirty="0"/>
              <a:t>Click icon to add picture</a:t>
            </a:r>
          </a:p>
        </p:txBody>
      </p:sp>
      <p:sp>
        <p:nvSpPr>
          <p:cNvPr id="2" name="Title 1"/>
          <p:cNvSpPr>
            <a:spLocks noGrp="1"/>
          </p:cNvSpPr>
          <p:nvPr>
            <p:ph type="title"/>
          </p:nvPr>
        </p:nvSpPr>
        <p:spPr/>
        <p:txBody>
          <a:bodyPr/>
          <a:lstStyle>
            <a:lvl1pPr>
              <a:defRPr sz="4798">
                <a:gradFill>
                  <a:gsLst>
                    <a:gs pos="69027">
                      <a:schemeClr val="tx1"/>
                    </a:gs>
                    <a:gs pos="22000">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2510480486"/>
      </p:ext>
    </p:extLst>
  </p:cSld>
  <p:clrMapOvr>
    <a:masterClrMapping/>
  </p:clrMapOvr>
  <p:transition>
    <p:fade/>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Title &amp; 4 Categories">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1" y="296899"/>
            <a:ext cx="11889564" cy="752093"/>
          </a:xfrm>
        </p:spPr>
        <p:txBody>
          <a:bodyPr/>
          <a:lstStyle>
            <a:lvl1pPr>
              <a:defRPr sz="3598"/>
            </a:lvl1pPr>
          </a:lstStyle>
          <a:p>
            <a:r>
              <a:rPr lang="en-US"/>
              <a:t>Click to edit Master title style</a:t>
            </a:r>
            <a:endParaRPr lang="en-US" dirty="0"/>
          </a:p>
        </p:txBody>
      </p:sp>
      <p:sp>
        <p:nvSpPr>
          <p:cNvPr id="4" name="Content Placeholder 3"/>
          <p:cNvSpPr>
            <a:spLocks noGrp="1"/>
          </p:cNvSpPr>
          <p:nvPr>
            <p:ph sz="quarter" idx="10"/>
          </p:nvPr>
        </p:nvSpPr>
        <p:spPr>
          <a:xfrm>
            <a:off x="274640" y="3040064"/>
            <a:ext cx="11887200" cy="517064"/>
          </a:xfrm>
        </p:spPr>
        <p:txBody>
          <a:bodyPr/>
          <a:lstStyle>
            <a:lvl1pPr marL="0" indent="0">
              <a:buNone/>
              <a:defRPr sz="2400"/>
            </a:lvl1pPr>
          </a:lstStyle>
          <a:p>
            <a:pPr lvl="0"/>
            <a:r>
              <a:rPr lang="en-US"/>
              <a:t>Click to edit Master text styles</a:t>
            </a:r>
          </a:p>
        </p:txBody>
      </p:sp>
      <p:sp>
        <p:nvSpPr>
          <p:cNvPr id="6" name="Content Placeholder 5"/>
          <p:cNvSpPr>
            <a:spLocks noGrp="1"/>
          </p:cNvSpPr>
          <p:nvPr>
            <p:ph sz="quarter" idx="11"/>
          </p:nvPr>
        </p:nvSpPr>
        <p:spPr>
          <a:xfrm>
            <a:off x="274638" y="3954463"/>
            <a:ext cx="2743200" cy="2743200"/>
          </a:xfrm>
          <a:solidFill>
            <a:schemeClr val="accent1"/>
          </a:solidFill>
        </p:spPr>
        <p:txBody>
          <a:bodyPr lIns="182880" tIns="146304" rIns="182880" bIns="146304">
            <a:noAutofit/>
          </a:bodyPr>
          <a:lstStyle>
            <a:lvl1pPr marL="0" indent="0">
              <a:buNone/>
              <a:defRPr sz="2400">
                <a:gradFill>
                  <a:gsLst>
                    <a:gs pos="2655">
                      <a:schemeClr val="bg1"/>
                    </a:gs>
                    <a:gs pos="29000">
                      <a:schemeClr val="bg1"/>
                    </a:gs>
                  </a:gsLst>
                  <a:lin ang="5400000" scaled="0"/>
                </a:gradFill>
              </a:defRPr>
            </a:lvl1pPr>
            <a:lvl2pPr>
              <a:defRPr sz="2400"/>
            </a:lvl2pPr>
            <a:lvl3pPr>
              <a:defRPr sz="2400"/>
            </a:lvl3pPr>
            <a:lvl4pPr>
              <a:defRPr sz="2400"/>
            </a:lvl4pPr>
            <a:lvl5pPr>
              <a:defRPr sz="2400"/>
            </a:lvl5pPr>
          </a:lstStyle>
          <a:p>
            <a:pPr lvl="0"/>
            <a:r>
              <a:rPr lang="en-US"/>
              <a:t>Click to edit Master text styles</a:t>
            </a:r>
          </a:p>
        </p:txBody>
      </p:sp>
      <p:sp>
        <p:nvSpPr>
          <p:cNvPr id="7" name="Content Placeholder 5"/>
          <p:cNvSpPr>
            <a:spLocks noGrp="1"/>
          </p:cNvSpPr>
          <p:nvPr>
            <p:ph sz="quarter" idx="12"/>
          </p:nvPr>
        </p:nvSpPr>
        <p:spPr>
          <a:xfrm>
            <a:off x="3321740" y="3954463"/>
            <a:ext cx="2743200" cy="2743200"/>
          </a:xfrm>
          <a:solidFill>
            <a:schemeClr val="accent1"/>
          </a:solidFill>
        </p:spPr>
        <p:txBody>
          <a:bodyPr lIns="182880" tIns="146304" rIns="182880" bIns="146304">
            <a:noAutofit/>
          </a:bodyPr>
          <a:lstStyle>
            <a:lvl1pPr marL="0" indent="0">
              <a:buNone/>
              <a:defRPr sz="2400">
                <a:gradFill>
                  <a:gsLst>
                    <a:gs pos="2655">
                      <a:schemeClr val="bg1"/>
                    </a:gs>
                    <a:gs pos="29000">
                      <a:schemeClr val="bg1"/>
                    </a:gs>
                  </a:gsLst>
                  <a:lin ang="5400000" scaled="0"/>
                </a:gradFill>
              </a:defRPr>
            </a:lvl1pPr>
            <a:lvl2pPr>
              <a:defRPr sz="2400"/>
            </a:lvl2pPr>
            <a:lvl3pPr>
              <a:defRPr sz="2400"/>
            </a:lvl3pPr>
            <a:lvl4pPr>
              <a:defRPr sz="2400"/>
            </a:lvl4pPr>
            <a:lvl5pPr>
              <a:defRPr sz="2400"/>
            </a:lvl5pPr>
          </a:lstStyle>
          <a:p>
            <a:pPr lvl="0"/>
            <a:r>
              <a:rPr lang="en-US"/>
              <a:t>Click to edit Master text styles</a:t>
            </a:r>
          </a:p>
        </p:txBody>
      </p:sp>
      <p:sp>
        <p:nvSpPr>
          <p:cNvPr id="8" name="Content Placeholder 5"/>
          <p:cNvSpPr>
            <a:spLocks noGrp="1"/>
          </p:cNvSpPr>
          <p:nvPr>
            <p:ph sz="quarter" idx="13"/>
          </p:nvPr>
        </p:nvSpPr>
        <p:spPr>
          <a:xfrm>
            <a:off x="6368842" y="3954463"/>
            <a:ext cx="2743200" cy="2743200"/>
          </a:xfrm>
          <a:solidFill>
            <a:schemeClr val="accent1"/>
          </a:solidFill>
        </p:spPr>
        <p:txBody>
          <a:bodyPr lIns="182880" tIns="146304" rIns="182880" bIns="146304">
            <a:noAutofit/>
          </a:bodyPr>
          <a:lstStyle>
            <a:lvl1pPr marL="0" indent="0">
              <a:buNone/>
              <a:defRPr sz="2400">
                <a:gradFill>
                  <a:gsLst>
                    <a:gs pos="2655">
                      <a:schemeClr val="bg1"/>
                    </a:gs>
                    <a:gs pos="29000">
                      <a:schemeClr val="bg1"/>
                    </a:gs>
                  </a:gsLst>
                  <a:lin ang="5400000" scaled="0"/>
                </a:gradFill>
              </a:defRPr>
            </a:lvl1pPr>
            <a:lvl2pPr>
              <a:defRPr sz="2400"/>
            </a:lvl2pPr>
            <a:lvl3pPr>
              <a:defRPr sz="2400"/>
            </a:lvl3pPr>
            <a:lvl4pPr>
              <a:defRPr sz="2400"/>
            </a:lvl4pPr>
            <a:lvl5pPr>
              <a:defRPr sz="2400"/>
            </a:lvl5pPr>
          </a:lstStyle>
          <a:p>
            <a:pPr lvl="0"/>
            <a:r>
              <a:rPr lang="en-US"/>
              <a:t>Click to edit Master text styles</a:t>
            </a:r>
          </a:p>
        </p:txBody>
      </p:sp>
      <p:sp>
        <p:nvSpPr>
          <p:cNvPr id="9" name="Content Placeholder 5"/>
          <p:cNvSpPr>
            <a:spLocks noGrp="1"/>
          </p:cNvSpPr>
          <p:nvPr>
            <p:ph sz="quarter" idx="14"/>
          </p:nvPr>
        </p:nvSpPr>
        <p:spPr>
          <a:xfrm>
            <a:off x="9415946" y="3954463"/>
            <a:ext cx="2743200" cy="2743200"/>
          </a:xfrm>
          <a:solidFill>
            <a:schemeClr val="accent1"/>
          </a:solidFill>
        </p:spPr>
        <p:txBody>
          <a:bodyPr lIns="182880" tIns="146304" rIns="182880" bIns="146304">
            <a:noAutofit/>
          </a:bodyPr>
          <a:lstStyle>
            <a:lvl1pPr marL="0" indent="0">
              <a:buNone/>
              <a:defRPr sz="2400">
                <a:gradFill>
                  <a:gsLst>
                    <a:gs pos="2655">
                      <a:schemeClr val="bg1"/>
                    </a:gs>
                    <a:gs pos="29000">
                      <a:schemeClr val="bg1"/>
                    </a:gs>
                  </a:gsLst>
                  <a:lin ang="5400000" scaled="0"/>
                </a:gradFill>
              </a:defRPr>
            </a:lvl1pPr>
            <a:lvl2pPr>
              <a:defRPr sz="2400"/>
            </a:lvl2pPr>
            <a:lvl3pPr>
              <a:defRPr sz="2400"/>
            </a:lvl3pPr>
            <a:lvl4pPr>
              <a:defRPr sz="2400"/>
            </a:lvl4pPr>
            <a:lvl5pPr>
              <a:defRPr sz="2400"/>
            </a:lvl5pPr>
          </a:lstStyle>
          <a:p>
            <a:pPr lvl="0"/>
            <a:r>
              <a:rPr lang="en-US"/>
              <a:t>Click to edit Master text styles</a:t>
            </a:r>
          </a:p>
        </p:txBody>
      </p:sp>
    </p:spTree>
    <p:extLst>
      <p:ext uri="{BB962C8B-B14F-4D97-AF65-F5344CB8AC3E}">
        <p14:creationId xmlns:p14="http://schemas.microsoft.com/office/powerpoint/2010/main" val="2047488976"/>
      </p:ext>
    </p:extLst>
  </p:cSld>
  <p:clrMapOvr>
    <a:masterClrMapping/>
  </p:clrMapOvr>
  <p:transition>
    <p:fade/>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itle &amp; Dark Content Box">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98"/>
            </a:lvl1pPr>
          </a:lstStyle>
          <a:p>
            <a:r>
              <a:rPr lang="en-US"/>
              <a:t>Click to edit Master title style</a:t>
            </a:r>
            <a:endParaRPr lang="en-US" dirty="0"/>
          </a:p>
        </p:txBody>
      </p:sp>
      <p:sp>
        <p:nvSpPr>
          <p:cNvPr id="4" name="Content Placeholder 3"/>
          <p:cNvSpPr>
            <a:spLocks noGrp="1"/>
          </p:cNvSpPr>
          <p:nvPr>
            <p:ph sz="quarter" idx="10"/>
          </p:nvPr>
        </p:nvSpPr>
        <p:spPr>
          <a:xfrm>
            <a:off x="274638" y="1697037"/>
            <a:ext cx="5486400" cy="5000626"/>
          </a:xfrm>
          <a:solidFill>
            <a:schemeClr val="accent1">
              <a:alpha val="90000"/>
            </a:schemeClr>
          </a:solidFill>
        </p:spPr>
        <p:txBody>
          <a:bodyPr lIns="182880" tIns="146304" rIns="182880" bIns="146304">
            <a:noAutofit/>
          </a:bodyPr>
          <a:lstStyle>
            <a:lvl1pPr marL="0" indent="0">
              <a:buNone/>
              <a:defRPr sz="2400">
                <a:gradFill>
                  <a:gsLst>
                    <a:gs pos="10619">
                      <a:schemeClr val="bg1"/>
                    </a:gs>
                    <a:gs pos="33000">
                      <a:schemeClr val="bg1"/>
                    </a:gs>
                  </a:gsLst>
                  <a:lin ang="5400000" scaled="0"/>
                </a:gradFill>
              </a:defRPr>
            </a:lvl1pPr>
            <a:lvl2pPr>
              <a:defRPr sz="2000"/>
            </a:lvl2pPr>
            <a:lvl3pPr>
              <a:defRPr sz="2000"/>
            </a:lvl3pPr>
            <a:lvl4pPr>
              <a:defRPr sz="1800"/>
            </a:lvl4pPr>
            <a:lvl5pPr>
              <a:defRPr sz="1800"/>
            </a:lvl5pPr>
          </a:lstStyle>
          <a:p>
            <a:pPr lvl="0"/>
            <a:r>
              <a:rPr lang="en-US"/>
              <a:t>Click to edit Master text styles</a:t>
            </a:r>
          </a:p>
        </p:txBody>
      </p:sp>
    </p:spTree>
    <p:extLst>
      <p:ext uri="{BB962C8B-B14F-4D97-AF65-F5344CB8AC3E}">
        <p14:creationId xmlns:p14="http://schemas.microsoft.com/office/powerpoint/2010/main" val="1891094414"/>
      </p:ext>
    </p:extLst>
  </p:cSld>
  <p:clrMapOvr>
    <a:masterClrMapping/>
  </p:clrMapOvr>
  <p:transition>
    <p:fade/>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Small Title Only">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a:t>Click to edit Master title style</a:t>
            </a:r>
            <a:endParaRPr lang="en-US" dirty="0"/>
          </a:p>
        </p:txBody>
      </p:sp>
    </p:spTree>
    <p:extLst>
      <p:ext uri="{BB962C8B-B14F-4D97-AF65-F5344CB8AC3E}">
        <p14:creationId xmlns:p14="http://schemas.microsoft.com/office/powerpoint/2010/main" val="2796005479"/>
      </p:ext>
    </p:extLst>
  </p:cSld>
  <p:clrMapOvr>
    <a:masterClrMapping/>
  </p:clrMapOvr>
  <p:transition>
    <p:fade/>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Blank">
    <p:bg bwMode="gray">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957165"/>
      </p:ext>
    </p:extLst>
  </p:cSld>
  <p:clrMapOvr>
    <a:masterClrMapping/>
  </p:clrMapOvr>
  <p:transition>
    <p:fade/>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Section Title 1">
    <p:bg bwMode="ltGray">
      <p:bgRef idx="1001">
        <a:schemeClr val="bg1"/>
      </p:bgRef>
    </p:bg>
    <p:spTree>
      <p:nvGrpSpPr>
        <p:cNvPr id="1" name=""/>
        <p:cNvGrpSpPr/>
        <p:nvPr/>
      </p:nvGrpSpPr>
      <p:grpSpPr>
        <a:xfrm>
          <a:off x="0" y="0"/>
          <a:ext cx="0" cy="0"/>
          <a:chOff x="0" y="0"/>
          <a:chExt cx="0" cy="0"/>
        </a:xfrm>
      </p:grpSpPr>
      <p:grpSp>
        <p:nvGrpSpPr>
          <p:cNvPr id="3" name="Group 2"/>
          <p:cNvGrpSpPr/>
          <p:nvPr userDrawn="1"/>
        </p:nvGrpSpPr>
        <p:grpSpPr>
          <a:xfrm>
            <a:off x="278610" y="296865"/>
            <a:ext cx="11887200" cy="6247693"/>
            <a:chOff x="274638" y="297107"/>
            <a:chExt cx="11887200" cy="6247693"/>
          </a:xfrm>
        </p:grpSpPr>
        <p:pic>
          <p:nvPicPr>
            <p:cNvPr id="4" name="Picture 3" descr="NewGridTile_8x8.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638" y="298483"/>
              <a:ext cx="3657356" cy="3657356"/>
            </a:xfrm>
            <a:prstGeom prst="rect">
              <a:avLst/>
            </a:prstGeom>
          </p:spPr>
        </p:pic>
        <p:pic>
          <p:nvPicPr>
            <p:cNvPr id="5" name="Picture 4" descr="NewGridTile_8x8.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89838" y="298727"/>
              <a:ext cx="3657356" cy="3657356"/>
            </a:xfrm>
            <a:prstGeom prst="rect">
              <a:avLst/>
            </a:prstGeom>
          </p:spPr>
        </p:pic>
        <p:pic>
          <p:nvPicPr>
            <p:cNvPr id="6" name="Picture 5" descr="NewGridTile_8x8.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32482" y="298483"/>
              <a:ext cx="3657356" cy="3657356"/>
            </a:xfrm>
            <a:prstGeom prst="rect">
              <a:avLst/>
            </a:prstGeom>
          </p:spPr>
        </p:pic>
        <p:pic>
          <p:nvPicPr>
            <p:cNvPr id="7" name="Picture 6" descr="NewGridTile_8x8.png"/>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274882" y="3954584"/>
              <a:ext cx="3657356" cy="2583015"/>
            </a:xfrm>
            <a:prstGeom prst="rect">
              <a:avLst/>
            </a:prstGeom>
          </p:spPr>
        </p:pic>
        <p:pic>
          <p:nvPicPr>
            <p:cNvPr id="8" name="Picture 7" descr="NewGridTile_8x8.png"/>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7589838" y="3954707"/>
              <a:ext cx="3657356" cy="2590093"/>
            </a:xfrm>
            <a:prstGeom prst="rect">
              <a:avLst/>
            </a:prstGeom>
          </p:spPr>
        </p:pic>
        <p:pic>
          <p:nvPicPr>
            <p:cNvPr id="9" name="Picture 8" descr="NewGridTile_8x8.png"/>
            <p:cNvPicPr>
              <a:picLocks noChangeAspect="1"/>
            </p:cNvPicPr>
            <p:nvPr userDrawn="1"/>
          </p:nvPicPr>
          <p:blipFill rotWithShape="1">
            <a:blip r:embed="rId4" cstate="screen">
              <a:extLst>
                <a:ext uri="{28A0092B-C50C-407E-A947-70E740481C1C}">
                  <a14:useLocalDpi xmlns:a14="http://schemas.microsoft.com/office/drawing/2010/main" val="0"/>
                </a:ext>
              </a:extLst>
            </a:blip>
            <a:srcRect/>
            <a:stretch/>
          </p:blipFill>
          <p:spPr>
            <a:xfrm>
              <a:off x="3932482" y="3954463"/>
              <a:ext cx="3657356" cy="2590337"/>
            </a:xfrm>
            <a:prstGeom prst="rect">
              <a:avLst/>
            </a:prstGeom>
          </p:spPr>
        </p:pic>
        <p:pic>
          <p:nvPicPr>
            <p:cNvPr id="10" name="Picture 9" descr="NewGridTile_8x8.png"/>
            <p:cNvPicPr>
              <a:picLocks noChangeAspect="1"/>
            </p:cNvPicPr>
            <p:nvPr userDrawn="1"/>
          </p:nvPicPr>
          <p:blipFill rotWithShape="1">
            <a:blip r:embed="rId5" cstate="screen">
              <a:extLst>
                <a:ext uri="{28A0092B-C50C-407E-A947-70E740481C1C}">
                  <a14:useLocalDpi xmlns:a14="http://schemas.microsoft.com/office/drawing/2010/main" val="0"/>
                </a:ext>
              </a:extLst>
            </a:blip>
            <a:srcRect/>
            <a:stretch/>
          </p:blipFill>
          <p:spPr>
            <a:xfrm>
              <a:off x="11247438" y="297107"/>
              <a:ext cx="914400" cy="3657356"/>
            </a:xfrm>
            <a:prstGeom prst="rect">
              <a:avLst/>
            </a:prstGeom>
          </p:spPr>
        </p:pic>
        <p:pic>
          <p:nvPicPr>
            <p:cNvPr id="11" name="Picture 10" descr="NewGridTile_8x8.png"/>
            <p:cNvPicPr>
              <a:picLocks noChangeAspect="1"/>
            </p:cNvPicPr>
            <p:nvPr userDrawn="1"/>
          </p:nvPicPr>
          <p:blipFill rotWithShape="1">
            <a:blip r:embed="rId6" cstate="screen">
              <a:extLst>
                <a:ext uri="{28A0092B-C50C-407E-A947-70E740481C1C}">
                  <a14:useLocalDpi xmlns:a14="http://schemas.microsoft.com/office/drawing/2010/main" val="0"/>
                </a:ext>
              </a:extLst>
            </a:blip>
            <a:srcRect/>
            <a:stretch/>
          </p:blipFill>
          <p:spPr>
            <a:xfrm>
              <a:off x="11247438" y="3952515"/>
              <a:ext cx="914400" cy="2590093"/>
            </a:xfrm>
            <a:prstGeom prst="rect">
              <a:avLst/>
            </a:prstGeom>
          </p:spPr>
        </p:pic>
      </p:grpSp>
      <p:sp>
        <p:nvSpPr>
          <p:cNvPr id="2" name="Title 1"/>
          <p:cNvSpPr>
            <a:spLocks noGrp="1"/>
          </p:cNvSpPr>
          <p:nvPr>
            <p:ph type="title"/>
          </p:nvPr>
        </p:nvSpPr>
        <p:spPr>
          <a:xfrm>
            <a:off x="274321" y="2122490"/>
            <a:ext cx="11889564" cy="2746375"/>
          </a:xfrm>
        </p:spPr>
        <p:txBody>
          <a:bodyPr/>
          <a:lstStyle>
            <a:lvl1pPr>
              <a:defRPr sz="8798">
                <a:gradFill>
                  <a:gsLst>
                    <a:gs pos="885">
                      <a:schemeClr val="tx1"/>
                    </a:gs>
                    <a:gs pos="11194">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8135716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Section Title 2">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1" y="2122490"/>
            <a:ext cx="11889564" cy="2746375"/>
          </a:xfrm>
        </p:spPr>
        <p:txBody>
          <a:bodyPr/>
          <a:lstStyle>
            <a:lvl1pPr>
              <a:defRPr sz="8798">
                <a:gradFill>
                  <a:gsLst>
                    <a:gs pos="0">
                      <a:schemeClr val="tx1"/>
                    </a:gs>
                    <a:gs pos="11194">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28093290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Section Title 3">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74321" y="296864"/>
            <a:ext cx="11889564" cy="1828800"/>
          </a:xfrm>
        </p:spPr>
        <p:txBody>
          <a:bodyPr/>
          <a:lstStyle>
            <a:lvl1pPr>
              <a:defRPr sz="5398">
                <a:gradFill>
                  <a:gsLst>
                    <a:gs pos="885">
                      <a:schemeClr val="tx1"/>
                    </a:gs>
                    <a:gs pos="11194">
                      <a:schemeClr val="tx1"/>
                    </a:gs>
                  </a:gsLst>
                  <a:lin ang="5400000" scaled="0"/>
                </a:gradFill>
              </a:defRPr>
            </a:lvl1pPr>
          </a:lstStyle>
          <a:p>
            <a:r>
              <a:rPr lang="en-US"/>
              <a:t>Click to edit Master title style</a:t>
            </a:r>
            <a:endParaRPr lang="en-US" dirty="0"/>
          </a:p>
        </p:txBody>
      </p:sp>
    </p:spTree>
    <p:extLst>
      <p:ext uri="{BB962C8B-B14F-4D97-AF65-F5344CB8AC3E}">
        <p14:creationId xmlns:p14="http://schemas.microsoft.com/office/powerpoint/2010/main" val="137048146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hank You">
    <p:bg bwMode="lt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1" y="2129451"/>
            <a:ext cx="11889564" cy="917575"/>
          </a:xfrm>
        </p:spPr>
        <p:txBody>
          <a:bodyPr/>
          <a:lstStyle>
            <a:lvl1pPr>
              <a:defRPr sz="5998"/>
            </a:lvl1pPr>
          </a:lstStyle>
          <a:p>
            <a:r>
              <a:rPr lang="en-US" dirty="0"/>
              <a:t>Thank you</a:t>
            </a:r>
          </a:p>
        </p:txBody>
      </p:sp>
    </p:spTree>
    <p:extLst>
      <p:ext uri="{BB962C8B-B14F-4D97-AF65-F5344CB8AC3E}">
        <p14:creationId xmlns:p14="http://schemas.microsoft.com/office/powerpoint/2010/main" val="3928595430"/>
      </p:ext>
    </p:extLst>
  </p:cSld>
  <p:clrMapOvr>
    <a:masterClrMapping/>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a:xfrm>
            <a:off x="3109121" y="6606832"/>
            <a:ext cx="8550077" cy="387694"/>
          </a:xfrm>
          <a:prstGeom prst="rect">
            <a:avLst/>
          </a:prstGeom>
        </p:spPr>
        <p:txBody>
          <a:bodyPr/>
          <a:lstStyle/>
          <a:p>
            <a:endParaRPr dirty="0">
              <a:solidFill>
                <a:srgbClr val="FFFFFF"/>
              </a:solidFill>
            </a:endParaRPr>
          </a:p>
        </p:txBody>
      </p:sp>
      <p:sp>
        <p:nvSpPr>
          <p:cNvPr id="5" name="Slide Number Placeholder 4"/>
          <p:cNvSpPr>
            <a:spLocks noGrp="1"/>
          </p:cNvSpPr>
          <p:nvPr>
            <p:ph type="sldNum" sz="quarter" idx="12"/>
          </p:nvPr>
        </p:nvSpPr>
        <p:spPr>
          <a:xfrm>
            <a:off x="11659196" y="6607560"/>
            <a:ext cx="777278" cy="386966"/>
          </a:xfrm>
          <a:prstGeom prst="rect">
            <a:avLst/>
          </a:prstGeom>
        </p:spPr>
        <p:txBody>
          <a:bodyPr/>
          <a:lstStyle/>
          <a:p>
            <a:fld id="{FAADACFB-7C71-4E89-89D2-7BBA40B7BFA9}" type="slidenum">
              <a:rPr>
                <a:solidFill>
                  <a:srgbClr val="FFFFFF">
                    <a:tint val="75000"/>
                  </a:srgbClr>
                </a:solidFill>
              </a:rPr>
              <a:pPr/>
              <a:t>‹#›</a:t>
            </a:fld>
            <a:endParaRPr dirty="0">
              <a:solidFill>
                <a:srgbClr val="FFFFFF">
                  <a:tint val="75000"/>
                </a:srgbClr>
              </a:solidFill>
            </a:endParaRPr>
          </a:p>
        </p:txBody>
      </p:sp>
      <p:sp>
        <p:nvSpPr>
          <p:cNvPr id="6" name="Text Placeholder 5"/>
          <p:cNvSpPr>
            <a:spLocks noGrp="1"/>
          </p:cNvSpPr>
          <p:nvPr>
            <p:ph type="body" sz="quarter" idx="13" hasCustomPrompt="1"/>
          </p:nvPr>
        </p:nvSpPr>
        <p:spPr>
          <a:xfrm>
            <a:off x="0" y="585027"/>
            <a:ext cx="12436475" cy="380489"/>
          </a:xfrm>
          <a:prstGeom prst="rect">
            <a:avLst/>
          </a:prstGeom>
        </p:spPr>
        <p:txBody>
          <a:bodyPr lIns="380893" tIns="53325" rIns="53325" bIns="53325">
            <a:noAutofit/>
          </a:bodyPr>
          <a:lstStyle>
            <a:lvl1pPr marL="0" indent="0">
              <a:buNone/>
              <a:defRPr sz="2856">
                <a:latin typeface="Segoe UI Light" pitchFamily="34" charset="0"/>
              </a:defRPr>
            </a:lvl1pPr>
            <a:lvl2pPr marL="287176" indent="0">
              <a:buNone/>
              <a:defRPr/>
            </a:lvl2pPr>
            <a:lvl3pPr marL="599970" indent="0">
              <a:buNone/>
              <a:defRPr/>
            </a:lvl3pPr>
            <a:lvl4pPr marL="887147" indent="0">
              <a:buNone/>
              <a:defRPr/>
            </a:lvl4pPr>
            <a:lvl5pPr marL="1127135" indent="0">
              <a:buNone/>
              <a:defRPr/>
            </a:lvl5pPr>
          </a:lstStyle>
          <a:p>
            <a:pPr lvl="0"/>
            <a:r>
              <a:rPr lang="en-US" dirty="0"/>
              <a:t>Click to add subtitle</a:t>
            </a:r>
          </a:p>
        </p:txBody>
      </p:sp>
    </p:spTree>
    <p:extLst>
      <p:ext uri="{BB962C8B-B14F-4D97-AF65-F5344CB8AC3E}">
        <p14:creationId xmlns:p14="http://schemas.microsoft.com/office/powerpoint/2010/main" val="2538972766"/>
      </p:ext>
    </p:extLst>
  </p:cSld>
  <p:clrMapOvr>
    <a:masterClrMapping/>
  </p:clrMapOvr>
  <p:transition>
    <p:fade/>
  </p:transition>
  <p:hf hdr="0" ftr="0" dt="0"/>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3_Title Only_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Footer Placeholder 3"/>
          <p:cNvSpPr>
            <a:spLocks noGrp="1"/>
          </p:cNvSpPr>
          <p:nvPr>
            <p:ph type="ftr" sz="quarter" idx="11"/>
          </p:nvPr>
        </p:nvSpPr>
        <p:spPr>
          <a:xfrm>
            <a:off x="3109121" y="6606832"/>
            <a:ext cx="8550077" cy="387694"/>
          </a:xfrm>
          <a:prstGeom prst="rect">
            <a:avLst/>
          </a:prstGeom>
        </p:spPr>
        <p:txBody>
          <a:bodyPr/>
          <a:lstStyle/>
          <a:p>
            <a:endParaRPr dirty="0">
              <a:solidFill>
                <a:srgbClr val="505050"/>
              </a:solidFill>
            </a:endParaRPr>
          </a:p>
        </p:txBody>
      </p:sp>
      <p:sp>
        <p:nvSpPr>
          <p:cNvPr id="5" name="Slide Number Placeholder 4"/>
          <p:cNvSpPr>
            <a:spLocks noGrp="1"/>
          </p:cNvSpPr>
          <p:nvPr>
            <p:ph type="sldNum" sz="quarter" idx="12"/>
          </p:nvPr>
        </p:nvSpPr>
        <p:spPr>
          <a:xfrm>
            <a:off x="11659196" y="6607560"/>
            <a:ext cx="777278" cy="386966"/>
          </a:xfrm>
          <a:prstGeom prst="rect">
            <a:avLst/>
          </a:prstGeom>
        </p:spPr>
        <p:txBody>
          <a:bodyPr/>
          <a:lstStyle/>
          <a:p>
            <a:fld id="{FAADACFB-7C71-4E89-89D2-7BBA40B7BFA9}" type="slidenum">
              <a:rPr>
                <a:solidFill>
                  <a:srgbClr val="505050"/>
                </a:solidFill>
              </a:rPr>
              <a:pPr/>
              <a:t>‹#›</a:t>
            </a:fld>
            <a:endParaRPr dirty="0">
              <a:solidFill>
                <a:srgbClr val="505050"/>
              </a:solidFill>
            </a:endParaRPr>
          </a:p>
        </p:txBody>
      </p:sp>
    </p:spTree>
    <p:extLst>
      <p:ext uri="{BB962C8B-B14F-4D97-AF65-F5344CB8AC3E}">
        <p14:creationId xmlns:p14="http://schemas.microsoft.com/office/powerpoint/2010/main" val="1318881546"/>
      </p:ext>
    </p:extLst>
  </p:cSld>
  <p:clrMapOvr>
    <a:overrideClrMapping bg1="lt1" tx1="dk1" bg2="lt2" tx2="dk2" accent1="accent1" accent2="accent2" accent3="accent3" accent4="accent4" accent5="accent5" accent6="accent6" hlink="hlink" folHlink="folHlink"/>
  </p:clrMapOvr>
  <p:hf hdr="0" ftr="0" dt="0"/>
</p:sldLayout>
</file>

<file path=ppt/slideLayouts/slideLayout222.xml><?xml version="1.0" encoding="utf-8"?>
<p:sldLayout xmlns:a="http://schemas.openxmlformats.org/drawingml/2006/main" xmlns:r="http://schemas.openxmlformats.org/officeDocument/2006/relationships" xmlns:p="http://schemas.openxmlformats.org/presentationml/2006/main">
  <p:cSld name="Hero image with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243471"/>
            <a:ext cx="2487295" cy="2486942"/>
          </a:xfrm>
          <a:solidFill>
            <a:schemeClr val="accent1"/>
          </a:solidFill>
        </p:spPr>
        <p:txBody>
          <a:bodyPr>
            <a:normAutofit/>
          </a:bodyPr>
          <a:lstStyle>
            <a:lvl1pPr>
              <a:lnSpc>
                <a:spcPct val="100000"/>
              </a:lnSpc>
              <a:defRPr sz="2718" kern="800"/>
            </a:lvl1pPr>
          </a:lstStyle>
          <a:p>
            <a:pPr lvl="0"/>
            <a:r>
              <a:rPr lang="en-US" dirty="0"/>
              <a:t>Click to edit slide content</a:t>
            </a:r>
          </a:p>
        </p:txBody>
      </p:sp>
      <p:sp>
        <p:nvSpPr>
          <p:cNvPr id="3" name="Date Placeholder 2"/>
          <p:cNvSpPr>
            <a:spLocks noGrp="1"/>
          </p:cNvSpPr>
          <p:nvPr>
            <p:ph type="dt" sz="half" idx="10"/>
          </p:nvPr>
        </p:nvSpPr>
        <p:spPr>
          <a:xfrm>
            <a:off x="0" y="6482893"/>
            <a:ext cx="2901844" cy="372394"/>
          </a:xfrm>
          <a:prstGeom prst="rect">
            <a:avLst/>
          </a:prstGeom>
        </p:spPr>
        <p:txBody>
          <a:bodyPr/>
          <a:lstStyle>
            <a:lvl1pPr>
              <a:lnSpc>
                <a:spcPct val="120000"/>
              </a:lnSpc>
              <a:defRPr kern="800">
                <a:solidFill>
                  <a:srgbClr val="3F3F3F"/>
                </a:solidFill>
              </a:defRPr>
            </a:lvl1pPr>
          </a:lstStyle>
          <a:p>
            <a:pPr defTabSz="932384"/>
            <a:fld id="{90F6BF1D-9889-4D41-86BF-BA791110C4A2}" type="datetime1">
              <a:rPr lang="en-US" smtClean="0"/>
              <a:pPr defTabSz="932384"/>
              <a:t>4/27/2016</a:t>
            </a:fld>
            <a:endParaRPr lang="en-US" dirty="0"/>
          </a:p>
        </p:txBody>
      </p:sp>
      <p:sp>
        <p:nvSpPr>
          <p:cNvPr id="4" name="Slide Number Placeholder 3"/>
          <p:cNvSpPr>
            <a:spLocks noGrp="1"/>
          </p:cNvSpPr>
          <p:nvPr>
            <p:ph type="sldNum" sz="quarter" idx="11"/>
          </p:nvPr>
        </p:nvSpPr>
        <p:spPr/>
        <p:txBody>
          <a:bodyPr/>
          <a:lstStyle>
            <a:lvl1pPr>
              <a:lnSpc>
                <a:spcPct val="120000"/>
              </a:lnSpc>
              <a:defRPr kern="800">
                <a:solidFill>
                  <a:srgbClr val="3F3F3F"/>
                </a:solidFill>
              </a:defRPr>
            </a:lvl1pPr>
          </a:lstStyle>
          <a:p>
            <a:fld id="{74A398B2-5A34-1A4A-811E-F4027282568C}" type="slidenum">
              <a:rPr smtClean="0"/>
              <a:pPr/>
              <a:t>‹#›</a:t>
            </a:fld>
            <a:endParaRPr dirty="0"/>
          </a:p>
        </p:txBody>
      </p:sp>
      <p:sp>
        <p:nvSpPr>
          <p:cNvPr id="13" name="Text Placeholder 12"/>
          <p:cNvSpPr>
            <a:spLocks noGrp="1"/>
          </p:cNvSpPr>
          <p:nvPr>
            <p:ph type="body" sz="quarter" idx="12" hasCustomPrompt="1"/>
          </p:nvPr>
        </p:nvSpPr>
        <p:spPr>
          <a:xfrm>
            <a:off x="8705532" y="1243471"/>
            <a:ext cx="3730943" cy="2486942"/>
          </a:xfrm>
          <a:solidFill>
            <a:schemeClr val="bg2"/>
          </a:solidFill>
        </p:spPr>
        <p:txBody>
          <a:bodyPr rIns="182880">
            <a:normAutofit/>
          </a:bodyPr>
          <a:lstStyle>
            <a:lvl1pPr>
              <a:lnSpc>
                <a:spcPct val="100000"/>
              </a:lnSpc>
              <a:defRPr sz="1360" kern="800">
                <a:solidFill>
                  <a:schemeClr val="tx1"/>
                </a:solidFill>
              </a:defRPr>
            </a:lvl1pPr>
            <a:lvl2pPr>
              <a:lnSpc>
                <a:spcPct val="100000"/>
              </a:lnSpc>
              <a:defRPr sz="1360" kern="800">
                <a:solidFill>
                  <a:schemeClr val="tx1"/>
                </a:solidFill>
              </a:defRPr>
            </a:lvl2pPr>
            <a:lvl3pPr>
              <a:lnSpc>
                <a:spcPct val="100000"/>
              </a:lnSpc>
              <a:defRPr sz="1360" kern="800">
                <a:solidFill>
                  <a:schemeClr val="tx1"/>
                </a:solidFill>
              </a:defRPr>
            </a:lvl3pPr>
            <a:lvl4pPr>
              <a:lnSpc>
                <a:spcPct val="100000"/>
              </a:lnSpc>
              <a:defRPr sz="1360" kern="800">
                <a:solidFill>
                  <a:schemeClr val="tx1"/>
                </a:solidFill>
              </a:defRPr>
            </a:lvl4pPr>
            <a:lvl5pPr>
              <a:lnSpc>
                <a:spcPct val="100000"/>
              </a:lnSpc>
              <a:defRPr sz="1360" kern="800">
                <a:solidFill>
                  <a:schemeClr val="tx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4"/>
          <p:cNvSpPr>
            <a:spLocks noGrp="1"/>
          </p:cNvSpPr>
          <p:nvPr>
            <p:ph type="body" sz="quarter" idx="13" hasCustomPrompt="1"/>
          </p:nvPr>
        </p:nvSpPr>
        <p:spPr>
          <a:xfrm>
            <a:off x="8705532" y="3730413"/>
            <a:ext cx="3730943" cy="2486942"/>
          </a:xfrm>
          <a:solidFill>
            <a:schemeClr val="accent2"/>
          </a:solidFill>
        </p:spPr>
        <p:txBody>
          <a:bodyPr rIns="182880">
            <a:normAutofit/>
          </a:bodyPr>
          <a:lstStyle>
            <a:lvl1pPr>
              <a:lnSpc>
                <a:spcPct val="100000"/>
              </a:lnSpc>
              <a:defRPr sz="1360" kern="800">
                <a:solidFill>
                  <a:schemeClr val="bg1"/>
                </a:solidFill>
              </a:defRPr>
            </a:lvl1pPr>
            <a:lvl2pPr>
              <a:lnSpc>
                <a:spcPct val="100000"/>
              </a:lnSpc>
              <a:defRPr sz="1360" kern="800">
                <a:solidFill>
                  <a:schemeClr val="bg1"/>
                </a:solidFill>
              </a:defRPr>
            </a:lvl2pPr>
            <a:lvl3pPr>
              <a:lnSpc>
                <a:spcPct val="100000"/>
              </a:lnSpc>
              <a:defRPr sz="1360" kern="800">
                <a:solidFill>
                  <a:schemeClr val="bg1"/>
                </a:solidFill>
              </a:defRPr>
            </a:lvl3pPr>
            <a:lvl4pPr>
              <a:lnSpc>
                <a:spcPct val="100000"/>
              </a:lnSpc>
              <a:defRPr sz="1360" kern="800">
                <a:solidFill>
                  <a:schemeClr val="bg1"/>
                </a:solidFill>
              </a:defRPr>
            </a:lvl4pPr>
            <a:lvl5pPr>
              <a:lnSpc>
                <a:spcPct val="100000"/>
              </a:lnSpc>
              <a:defRPr sz="1360" kern="800">
                <a:solidFill>
                  <a:schemeClr val="bg1"/>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8"/>
          <p:cNvSpPr>
            <a:spLocks noGrp="1"/>
          </p:cNvSpPr>
          <p:nvPr>
            <p:ph sz="quarter" idx="15" hasCustomPrompt="1"/>
          </p:nvPr>
        </p:nvSpPr>
        <p:spPr>
          <a:xfrm>
            <a:off x="2487295" y="1243473"/>
            <a:ext cx="6218238" cy="2819233"/>
          </a:xfrm>
        </p:spPr>
        <p:txBody>
          <a:bodyPr/>
          <a:lstStyle>
            <a:lvl1pPr>
              <a:lnSpc>
                <a:spcPct val="120000"/>
              </a:lnSpc>
              <a:defRPr kern="800">
                <a:solidFill>
                  <a:srgbClr val="3F3F3F"/>
                </a:solidFill>
              </a:defRPr>
            </a:lvl1pPr>
            <a:lvl2pPr>
              <a:lnSpc>
                <a:spcPct val="120000"/>
              </a:lnSpc>
              <a:defRPr kern="800">
                <a:solidFill>
                  <a:srgbClr val="3F3F3F"/>
                </a:solidFill>
              </a:defRPr>
            </a:lvl2pPr>
            <a:lvl3pPr>
              <a:lnSpc>
                <a:spcPct val="120000"/>
              </a:lnSpc>
              <a:defRPr kern="800">
                <a:solidFill>
                  <a:srgbClr val="3F3F3F"/>
                </a:solidFill>
              </a:defRPr>
            </a:lvl3pPr>
            <a:lvl4pPr>
              <a:lnSpc>
                <a:spcPct val="120000"/>
              </a:lnSpc>
              <a:defRPr kern="800">
                <a:solidFill>
                  <a:srgbClr val="3F3F3F"/>
                </a:solidFill>
              </a:defRPr>
            </a:lvl4pPr>
            <a:lvl5pPr>
              <a:lnSpc>
                <a:spcPct val="120000"/>
              </a:lnSpc>
              <a:defRPr kern="800">
                <a:solidFill>
                  <a:srgbClr val="3F3F3F"/>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489570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Five-tiles text &amp; list/paragraph">
    <p:bg>
      <p:bgPr>
        <a:solidFill>
          <a:schemeClr val="tx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0" y="6482891"/>
            <a:ext cx="2901844" cy="372394"/>
          </a:xfrm>
          <a:prstGeom prst="rect">
            <a:avLst/>
          </a:prstGeom>
        </p:spPr>
        <p:txBody>
          <a:bodyPr/>
          <a:lstStyle>
            <a:lvl1pPr>
              <a:defRPr>
                <a:solidFill>
                  <a:schemeClr val="bg1">
                    <a:lumMod val="75000"/>
                    <a:lumOff val="25000"/>
                  </a:schemeClr>
                </a:solidFill>
                <a:latin typeface="+mn-lt"/>
              </a:defRPr>
            </a:lvl1pPr>
          </a:lstStyle>
          <a:p>
            <a:pPr defTabSz="932384"/>
            <a:fld id="{9E64305C-B617-154F-867D-D23F7A2456D3}" type="datetime1">
              <a:rPr lang="en-US" smtClean="0">
                <a:solidFill>
                  <a:srgbClr val="FFFFFF">
                    <a:lumMod val="75000"/>
                    <a:lumOff val="25000"/>
                  </a:srgbClr>
                </a:solidFill>
              </a:rPr>
              <a:pPr defTabSz="932384"/>
              <a:t>4/27/2016</a:t>
            </a:fld>
            <a:endParaRPr lang="en-US" dirty="0">
              <a:solidFill>
                <a:srgbClr val="FFFFFF">
                  <a:lumMod val="75000"/>
                  <a:lumOff val="25000"/>
                </a:srgbClr>
              </a:solidFill>
            </a:endParaRPr>
          </a:p>
        </p:txBody>
      </p:sp>
      <p:sp>
        <p:nvSpPr>
          <p:cNvPr id="4" name="Slide Number Placeholder 3"/>
          <p:cNvSpPr>
            <a:spLocks noGrp="1"/>
          </p:cNvSpPr>
          <p:nvPr>
            <p:ph type="sldNum" sz="quarter" idx="11"/>
          </p:nvPr>
        </p:nvSpPr>
        <p:spPr/>
        <p:txBody>
          <a:bodyPr/>
          <a:lstStyle>
            <a:lvl1pPr>
              <a:defRPr>
                <a:solidFill>
                  <a:schemeClr val="bg1">
                    <a:lumMod val="75000"/>
                    <a:lumOff val="25000"/>
                  </a:schemeClr>
                </a:solidFill>
                <a:latin typeface="+mn-lt"/>
              </a:defRPr>
            </a:lvl1pPr>
          </a:lstStyle>
          <a:p>
            <a:fld id="{74A398B2-5A34-1A4A-811E-F4027282568C}" type="slidenum">
              <a:rPr smtClean="0">
                <a:solidFill>
                  <a:srgbClr val="FFFFFF">
                    <a:lumMod val="75000"/>
                    <a:lumOff val="25000"/>
                  </a:srgbClr>
                </a:solidFill>
              </a:rPr>
              <a:pPr/>
              <a:t>‹#›</a:t>
            </a:fld>
            <a:endParaRPr dirty="0">
              <a:solidFill>
                <a:srgbClr val="FFFFFF">
                  <a:lumMod val="75000"/>
                  <a:lumOff val="25000"/>
                </a:srgbClr>
              </a:solidFill>
            </a:endParaRPr>
          </a:p>
        </p:txBody>
      </p:sp>
      <p:sp>
        <p:nvSpPr>
          <p:cNvPr id="10" name="Text Placeholder 6"/>
          <p:cNvSpPr>
            <a:spLocks noGrp="1"/>
          </p:cNvSpPr>
          <p:nvPr>
            <p:ph type="body" sz="quarter" idx="17" hasCustomPrompt="1"/>
          </p:nvPr>
        </p:nvSpPr>
        <p:spPr>
          <a:xfrm>
            <a:off x="3730945" y="1243471"/>
            <a:ext cx="8290983" cy="2253791"/>
          </a:xfrm>
        </p:spPr>
        <p:txBody>
          <a:bodyPr>
            <a:noAutofit/>
          </a:bodyPr>
          <a:lstStyle>
            <a:lvl1pPr>
              <a:defRPr sz="2718" baseline="0">
                <a:solidFill>
                  <a:schemeClr val="bg1">
                    <a:lumMod val="75000"/>
                    <a:lumOff val="25000"/>
                  </a:schemeClr>
                </a:solidFill>
              </a:defRPr>
            </a:lvl1pPr>
            <a:lvl2pPr>
              <a:defRPr sz="2718">
                <a:solidFill>
                  <a:schemeClr val="bg1">
                    <a:lumMod val="75000"/>
                    <a:lumOff val="25000"/>
                  </a:schemeClr>
                </a:solidFill>
              </a:defRPr>
            </a:lvl2pPr>
            <a:lvl3pPr>
              <a:defRPr sz="2718">
                <a:solidFill>
                  <a:schemeClr val="bg1">
                    <a:lumMod val="75000"/>
                    <a:lumOff val="25000"/>
                  </a:schemeClr>
                </a:solidFill>
              </a:defRPr>
            </a:lvl3pPr>
            <a:lvl4pPr>
              <a:defRPr sz="2718">
                <a:solidFill>
                  <a:schemeClr val="bg1">
                    <a:lumMod val="75000"/>
                    <a:lumOff val="25000"/>
                  </a:schemeClr>
                </a:solidFill>
              </a:defRPr>
            </a:lvl4pPr>
            <a:lvl5pPr>
              <a:defRPr sz="2718">
                <a:solidFill>
                  <a:schemeClr val="bg1">
                    <a:lumMod val="75000"/>
                    <a:lumOff val="25000"/>
                  </a:schemeClr>
                </a:solidFill>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itle 1"/>
          <p:cNvSpPr>
            <a:spLocks noGrp="1"/>
          </p:cNvSpPr>
          <p:nvPr>
            <p:ph type="title" hasCustomPrompt="1"/>
          </p:nvPr>
        </p:nvSpPr>
        <p:spPr>
          <a:xfrm>
            <a:off x="0" y="1243471"/>
            <a:ext cx="2487295" cy="2486942"/>
          </a:xfrm>
          <a:solidFill>
            <a:schemeClr val="accent1"/>
          </a:solidFill>
        </p:spPr>
        <p:txBody>
          <a:bodyPr/>
          <a:lstStyle/>
          <a:p>
            <a:pPr lvl="0"/>
            <a:r>
              <a:rPr lang="en-US" dirty="0"/>
              <a:t>Click to edit slide content</a:t>
            </a:r>
          </a:p>
        </p:txBody>
      </p:sp>
      <p:sp>
        <p:nvSpPr>
          <p:cNvPr id="25" name="Text Placeholder 14"/>
          <p:cNvSpPr>
            <a:spLocks noGrp="1"/>
          </p:cNvSpPr>
          <p:nvPr>
            <p:ph type="body" sz="quarter" idx="12" hasCustomPrompt="1"/>
          </p:nvPr>
        </p:nvSpPr>
        <p:spPr>
          <a:xfrm>
            <a:off x="0" y="3730413"/>
            <a:ext cx="2487295" cy="4776692"/>
          </a:xfrm>
          <a:solidFill>
            <a:schemeClr val="bg2"/>
          </a:solidFill>
        </p:spPr>
        <p:txBody>
          <a:bodyPr/>
          <a:lstStyle>
            <a:lvl1pPr>
              <a:defRPr>
                <a:solidFill>
                  <a:schemeClr val="tx1"/>
                </a:solidFill>
                <a:latin typeface="+mn-lt"/>
              </a:defRPr>
            </a:lvl1pPr>
            <a:lvl2pPr>
              <a:defRPr>
                <a:solidFill>
                  <a:schemeClr val="tx1"/>
                </a:solidFill>
                <a:latin typeface="+mn-lt"/>
              </a:defRPr>
            </a:lvl2pPr>
            <a:lvl3pPr>
              <a:defRPr>
                <a:solidFill>
                  <a:schemeClr val="tx1"/>
                </a:solidFill>
                <a:latin typeface="+mn-lt"/>
              </a:defRPr>
            </a:lvl3pPr>
            <a:lvl4pPr>
              <a:defRPr>
                <a:solidFill>
                  <a:schemeClr val="tx1"/>
                </a:solidFill>
                <a:latin typeface="+mn-lt"/>
              </a:defRPr>
            </a:lvl4pPr>
            <a:lvl5pPr>
              <a:defRPr>
                <a:solidFill>
                  <a:schemeClr val="tx1"/>
                </a:solidFill>
                <a:latin typeface="+mn-lt"/>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4"/>
          <p:cNvSpPr>
            <a:spLocks noGrp="1"/>
          </p:cNvSpPr>
          <p:nvPr>
            <p:ph type="body" sz="quarter" idx="13" hasCustomPrompt="1"/>
          </p:nvPr>
        </p:nvSpPr>
        <p:spPr>
          <a:xfrm>
            <a:off x="2487295" y="3730413"/>
            <a:ext cx="2487295" cy="4776692"/>
          </a:xfrm>
          <a:solidFill>
            <a:schemeClr val="accent3"/>
          </a:solidFill>
        </p:spPr>
        <p:txBody>
          <a:bodyPr/>
          <a:lstStyle>
            <a:lvl1pPr>
              <a:defRPr>
                <a:solidFill>
                  <a:schemeClr val="tx1"/>
                </a:solidFill>
                <a:latin typeface="+mn-lt"/>
              </a:defRPr>
            </a:lvl1pPr>
            <a:lvl2pPr>
              <a:defRPr>
                <a:solidFill>
                  <a:schemeClr val="tx1"/>
                </a:solidFill>
                <a:latin typeface="+mn-lt"/>
              </a:defRPr>
            </a:lvl2pPr>
            <a:lvl3pPr>
              <a:defRPr>
                <a:solidFill>
                  <a:schemeClr val="tx1"/>
                </a:solidFill>
                <a:latin typeface="+mn-lt"/>
              </a:defRPr>
            </a:lvl3pPr>
            <a:lvl4pPr>
              <a:defRPr>
                <a:solidFill>
                  <a:schemeClr val="tx1"/>
                </a:solidFill>
                <a:latin typeface="+mn-lt"/>
              </a:defRPr>
            </a:lvl4pPr>
            <a:lvl5pPr>
              <a:defRPr>
                <a:solidFill>
                  <a:schemeClr val="tx1"/>
                </a:solidFill>
                <a:latin typeface="+mn-lt"/>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14"/>
          <p:cNvSpPr>
            <a:spLocks noGrp="1"/>
          </p:cNvSpPr>
          <p:nvPr>
            <p:ph type="body" sz="quarter" idx="14" hasCustomPrompt="1"/>
          </p:nvPr>
        </p:nvSpPr>
        <p:spPr>
          <a:xfrm>
            <a:off x="4974590" y="3730413"/>
            <a:ext cx="2487295" cy="4776692"/>
          </a:xfrm>
          <a:solidFill>
            <a:schemeClr val="accent4"/>
          </a:solidFill>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14"/>
          <p:cNvSpPr>
            <a:spLocks noGrp="1"/>
          </p:cNvSpPr>
          <p:nvPr>
            <p:ph type="body" sz="quarter" idx="15" hasCustomPrompt="1"/>
          </p:nvPr>
        </p:nvSpPr>
        <p:spPr>
          <a:xfrm>
            <a:off x="7461885" y="3730413"/>
            <a:ext cx="2487295" cy="4776692"/>
          </a:xfrm>
          <a:solidFill>
            <a:schemeClr val="accent5"/>
          </a:solidFill>
        </p:spPr>
        <p:txBody>
          <a:bodyPr/>
          <a:lstStyle>
            <a:lvl1pPr>
              <a:defRPr>
                <a:solidFill>
                  <a:schemeClr val="tx1"/>
                </a:solidFill>
                <a:latin typeface="+mn-lt"/>
              </a:defRPr>
            </a:lvl1pPr>
            <a:lvl2pPr>
              <a:defRPr>
                <a:solidFill>
                  <a:schemeClr val="tx1"/>
                </a:solidFill>
                <a:latin typeface="+mn-lt"/>
              </a:defRPr>
            </a:lvl2pPr>
            <a:lvl3pPr>
              <a:defRPr>
                <a:solidFill>
                  <a:schemeClr val="tx1"/>
                </a:solidFill>
                <a:latin typeface="+mn-lt"/>
              </a:defRPr>
            </a:lvl3pPr>
            <a:lvl4pPr>
              <a:defRPr>
                <a:solidFill>
                  <a:schemeClr val="tx1"/>
                </a:solidFill>
                <a:latin typeface="+mn-lt"/>
              </a:defRPr>
            </a:lvl4pPr>
            <a:lvl5pPr>
              <a:defRPr>
                <a:solidFill>
                  <a:schemeClr val="tx1"/>
                </a:solidFill>
                <a:latin typeface="+mn-lt"/>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 Placeholder 14"/>
          <p:cNvSpPr>
            <a:spLocks noGrp="1"/>
          </p:cNvSpPr>
          <p:nvPr>
            <p:ph type="body" sz="quarter" idx="16" hasCustomPrompt="1"/>
          </p:nvPr>
        </p:nvSpPr>
        <p:spPr>
          <a:xfrm>
            <a:off x="9949180" y="3730413"/>
            <a:ext cx="2487295" cy="4776692"/>
          </a:xfrm>
          <a:solidFill>
            <a:schemeClr val="accent6"/>
          </a:solidFill>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dirty="0"/>
              <a:t>Click to edit slide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1057488"/>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5010" y="6482891"/>
            <a:ext cx="2798207" cy="372394"/>
          </a:xfrm>
          <a:prstGeom prst="rect">
            <a:avLst/>
          </a:prstGeom>
        </p:spPr>
        <p:txBody>
          <a:bodyPr/>
          <a:lstStyle/>
          <a:p>
            <a:pPr defTabSz="932384"/>
            <a:fld id="{016E7239-5C6A-4FF0-A061-AE330A5F6698}" type="datetimeFigureOut">
              <a:rPr lang="en-US" smtClean="0">
                <a:solidFill>
                  <a:prstClr val="black">
                    <a:tint val="75000"/>
                  </a:prstClr>
                </a:solidFill>
              </a:rPr>
              <a:pPr defTabSz="932384"/>
              <a:t>4/27/2016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p:txBody>
          <a:bodyPr/>
          <a:lstStyle/>
          <a:p>
            <a:fld id="{1EB00D7D-A6BF-4D7B-B336-9499C1AB8584}"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95746758"/>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29659" y="233159"/>
            <a:ext cx="11375537" cy="679653"/>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529659" y="1476622"/>
            <a:ext cx="11375537" cy="1136724"/>
          </a:xfrm>
        </p:spPr>
        <p:txBody>
          <a:bodyPr/>
          <a:lstStyle>
            <a:lvl1pPr marL="0" indent="0">
              <a:spcBef>
                <a:spcPts val="0"/>
              </a:spcBef>
              <a:spcAft>
                <a:spcPts val="900"/>
              </a:spcAft>
              <a:buNone/>
              <a:defRPr sz="3997"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994666309"/>
      </p:ext>
    </p:extLst>
  </p:cSld>
  <p:clrMapOvr>
    <a:masterClrMapping/>
  </p:clrMapOvr>
  <p:transition>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Title &amp; Only">
    <p:spTree>
      <p:nvGrpSpPr>
        <p:cNvPr id="1" name=""/>
        <p:cNvGrpSpPr/>
        <p:nvPr/>
      </p:nvGrpSpPr>
      <p:grpSpPr>
        <a:xfrm>
          <a:off x="0" y="0"/>
          <a:ext cx="0" cy="0"/>
          <a:chOff x="0" y="0"/>
          <a:chExt cx="0" cy="0"/>
        </a:xfrm>
      </p:grpSpPr>
      <p:sp>
        <p:nvSpPr>
          <p:cNvPr id="9" name="Text Placeholder 8"/>
          <p:cNvSpPr>
            <a:spLocks noGrp="1"/>
          </p:cNvSpPr>
          <p:nvPr>
            <p:ph type="body" sz="quarter" idx="15"/>
          </p:nvPr>
        </p:nvSpPr>
        <p:spPr>
          <a:xfrm>
            <a:off x="271467" y="296865"/>
            <a:ext cx="11879340" cy="883542"/>
          </a:xfrm>
        </p:spPr>
        <p:txBody>
          <a:bodyPr vert="horz" wrap="square" lIns="149226" tIns="93266" rIns="149226" bIns="93266" rtlCol="0" anchor="t" anchorCtr="0">
            <a:spAutoFit/>
          </a:bodyPr>
          <a:lstStyle>
            <a:lvl1pPr>
              <a:lnSpc>
                <a:spcPct val="80000"/>
              </a:lnSpc>
              <a:spcAft>
                <a:spcPts val="0"/>
              </a:spcAft>
              <a:defRPr lang="en-US" sz="4895" spc="-102" dirty="0" smtClean="0">
                <a:solidFill>
                  <a:schemeClr val="tx1">
                    <a:lumMod val="65000"/>
                    <a:lumOff val="35000"/>
                  </a:schemeClr>
                </a:solidFill>
                <a:latin typeface="Segoe UI Light" pitchFamily="34" charset="0"/>
                <a:ea typeface="+mj-ea"/>
                <a:cs typeface="+mj-cs"/>
              </a:defRPr>
            </a:lvl1pPr>
          </a:lstStyle>
          <a:p>
            <a:pPr lvl="0" defTabSz="1241389">
              <a:lnSpc>
                <a:spcPct val="90000"/>
              </a:lnSpc>
              <a:spcBef>
                <a:spcPct val="0"/>
              </a:spcBef>
            </a:pPr>
            <a:r>
              <a:rPr lang="en-US" dirty="0"/>
              <a:t>Click to edit Master text styles</a:t>
            </a:r>
          </a:p>
        </p:txBody>
      </p:sp>
    </p:spTree>
    <p:extLst>
      <p:ext uri="{BB962C8B-B14F-4D97-AF65-F5344CB8AC3E}">
        <p14:creationId xmlns:p14="http://schemas.microsoft.com/office/powerpoint/2010/main" val="2849137424"/>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cSld name="3_Blank">
    <p:spTree>
      <p:nvGrpSpPr>
        <p:cNvPr id="1" name=""/>
        <p:cNvGrpSpPr/>
        <p:nvPr/>
      </p:nvGrpSpPr>
      <p:grpSpPr>
        <a:xfrm>
          <a:off x="0" y="0"/>
          <a:ext cx="0" cy="0"/>
          <a:chOff x="0" y="0"/>
          <a:chExt cx="0" cy="0"/>
        </a:xfrm>
      </p:grpSpPr>
      <p:sp>
        <p:nvSpPr>
          <p:cNvPr id="6" name="Text Placeholder 23"/>
          <p:cNvSpPr>
            <a:spLocks noGrp="1"/>
          </p:cNvSpPr>
          <p:nvPr>
            <p:ph type="body" sz="quarter" idx="14" hasCustomPrompt="1"/>
          </p:nvPr>
        </p:nvSpPr>
        <p:spPr>
          <a:xfrm>
            <a:off x="11659195" y="6649560"/>
            <a:ext cx="777280" cy="301348"/>
          </a:xfrm>
          <a:prstGeom prst="rect">
            <a:avLst/>
          </a:prstGeom>
        </p:spPr>
        <p:txBody>
          <a:bodyPr anchor="ctr"/>
          <a:lstStyle>
            <a:lvl1pPr marL="0" indent="0" algn="r">
              <a:buNone/>
              <a:defRPr sz="816">
                <a:solidFill>
                  <a:schemeClr val="tx1"/>
                </a:solidFill>
              </a:defRPr>
            </a:lvl1pPr>
          </a:lstStyle>
          <a:p>
            <a:fld id="{13C7C2A1-6219-4FFB-8871-7AF0864EFB3F}" type="slidenum">
              <a:rPr lang="en-US" smtClean="0"/>
              <a:t>‹#›</a:t>
            </a:fld>
            <a:endParaRPr lang="en-US" dirty="0"/>
          </a:p>
        </p:txBody>
      </p:sp>
      <p:sp>
        <p:nvSpPr>
          <p:cNvPr id="2" name="Footer Placeholder 1"/>
          <p:cNvSpPr>
            <a:spLocks noGrp="1"/>
          </p:cNvSpPr>
          <p:nvPr>
            <p:ph type="ftr" sz="quarter" idx="15"/>
          </p:nvPr>
        </p:nvSpPr>
        <p:spPr/>
        <p:txBody>
          <a:bodyPr/>
          <a:lstStyle/>
          <a:p>
            <a:endParaRPr dirty="0">
              <a:gradFill>
                <a:gsLst>
                  <a:gs pos="2239">
                    <a:srgbClr val="505050"/>
                  </a:gs>
                  <a:gs pos="11940">
                    <a:srgbClr val="505050"/>
                  </a:gs>
                </a:gsLst>
                <a:lin ang="5400000" scaled="0"/>
              </a:gradFill>
            </a:endParaRPr>
          </a:p>
        </p:txBody>
      </p:sp>
      <p:sp>
        <p:nvSpPr>
          <p:cNvPr id="3" name="Slide Number Placeholder 2"/>
          <p:cNvSpPr>
            <a:spLocks noGrp="1"/>
          </p:cNvSpPr>
          <p:nvPr>
            <p:ph type="sldNum" sz="quarter" idx="16"/>
          </p:nvPr>
        </p:nvSpPr>
        <p:spPr/>
        <p:txBody>
          <a:bodyPr/>
          <a:lstStyle/>
          <a:p>
            <a:fld id="{FAADACFB-7C71-4E89-89D2-7BBA40B7BFA9}" type="slidenum">
              <a:rPr>
                <a:gradFill>
                  <a:gsLst>
                    <a:gs pos="2239">
                      <a:srgbClr val="505050"/>
                    </a:gs>
                    <a:gs pos="11940">
                      <a:srgbClr val="505050"/>
                    </a:gs>
                  </a:gsLst>
                  <a:lin ang="5400000" scaled="0"/>
                </a:gradFill>
              </a:rPr>
              <a:pPr/>
              <a:t>‹#›</a:t>
            </a:fld>
            <a:endParaRPr dirty="0">
              <a:gradFill>
                <a:gsLst>
                  <a:gs pos="2239">
                    <a:srgbClr val="505050"/>
                  </a:gs>
                  <a:gs pos="11940">
                    <a:srgbClr val="505050"/>
                  </a:gs>
                </a:gsLst>
                <a:lin ang="5400000" scaled="0"/>
              </a:gradFill>
            </a:endParaRPr>
          </a:p>
        </p:txBody>
      </p:sp>
    </p:spTree>
    <p:extLst>
      <p:ext uri="{BB962C8B-B14F-4D97-AF65-F5344CB8AC3E}">
        <p14:creationId xmlns:p14="http://schemas.microsoft.com/office/powerpoint/2010/main" val="2560246528"/>
      </p:ext>
    </p:extLst>
  </p:cSld>
  <p:clrMapOvr>
    <a:masterClrMapping/>
  </p:clrMapOvr>
  <p:transition>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cSld name="1_Title &amp; 2-Content w/Bullets">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205"/>
            <a:fld id="{27258FFF-F925-446B-8502-81C933981705}" type="slidenum">
              <a:rPr lang="en-US" smtClean="0">
                <a:solidFill>
                  <a:srgbClr val="505050"/>
                </a:solidFill>
              </a:rPr>
              <a:pPr defTabSz="932205"/>
              <a:t>‹#›</a:t>
            </a:fld>
            <a:endParaRPr lang="en-US" dirty="0">
              <a:solidFill>
                <a:srgbClr val="505050"/>
              </a:solidFill>
            </a:endParaRPr>
          </a:p>
        </p:txBody>
      </p:sp>
    </p:spTree>
    <p:extLst>
      <p:ext uri="{BB962C8B-B14F-4D97-AF65-F5344CB8AC3E}">
        <p14:creationId xmlns:p14="http://schemas.microsoft.com/office/powerpoint/2010/main" val="1118692267"/>
      </p:ext>
    </p:extLst>
  </p:cSld>
  <p:clrMapOvr>
    <a:overrideClrMapping bg1="lt1" tx1="dk1" bg2="lt2" tx2="dk2" accent1="accent1" accent2="accent2" accent3="accent3" accent4="accent4" accent5="accent5" accent6="accent6" hlink="hlink" folHlink="folHlink"/>
  </p:clrMapOvr>
  <p:transition>
    <p:fade/>
  </p:transition>
  <p:hf hdr="0" ftr="0" dt="0"/>
</p:sldLayout>
</file>

<file path=ppt/slideLayouts/slideLayout229.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pic>
        <p:nvPicPr>
          <p:cNvPr id="2" name="Picture 4"/>
          <p:cNvPicPr>
            <a:picLocks noChangeAspect="1"/>
          </p:cNvPicPr>
          <p:nvPr/>
        </p:nvPicPr>
        <p:blipFill>
          <a:blip r:embed="rId2">
            <a:extLst>
              <a:ext uri="{28A0092B-C50C-407E-A947-70E740481C1C}">
                <a14:useLocalDpi xmlns:a14="http://schemas.microsoft.com/office/drawing/2010/main" val="0"/>
              </a:ext>
            </a:extLst>
          </a:blip>
          <a:srcRect t="-11" r="-38"/>
          <a:stretch>
            <a:fillRect/>
          </a:stretch>
        </p:blipFill>
        <p:spPr bwMode="auto">
          <a:xfrm>
            <a:off x="0" y="0"/>
            <a:ext cx="12436475" cy="6994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264389"/>
      </p:ext>
    </p:extLst>
  </p:cSld>
  <p:clrMapOvr>
    <a:masterClrMapping/>
  </p:clrMapOvr>
  <p:hf hdr="0" ftr="0" dt="0"/>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Slide_Color  2">
    <p:bg>
      <p:bgRef idx="1001">
        <a:schemeClr val="bg1"/>
      </p:bgRef>
    </p:bg>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xfrm>
            <a:off x="274639" y="5783263"/>
            <a:ext cx="11887200" cy="914400"/>
          </a:xfrm>
        </p:spPr>
        <p:txBody>
          <a:bodyPr lIns="182880" tIns="146304" rIns="182880" bIns="146304" anchor="b">
            <a:noAutofit/>
          </a:bodyPr>
          <a:lstStyle>
            <a:lvl1pPr>
              <a:defRPr sz="2000" baseline="0">
                <a:latin typeface="+mn-lt"/>
              </a:defRPr>
            </a:lvl1pPr>
          </a:lstStyle>
          <a:p>
            <a:pPr lvl="0"/>
            <a:r>
              <a:rPr lang="en-US"/>
              <a:t>Click to edit Master text styles</a:t>
            </a:r>
          </a:p>
        </p:txBody>
      </p:sp>
      <p:sp>
        <p:nvSpPr>
          <p:cNvPr id="2" name="Title 1"/>
          <p:cNvSpPr>
            <a:spLocks noGrp="1"/>
          </p:cNvSpPr>
          <p:nvPr>
            <p:ph type="title" hasCustomPrompt="1"/>
          </p:nvPr>
        </p:nvSpPr>
        <p:spPr>
          <a:xfrm>
            <a:off x="274638" y="3040856"/>
            <a:ext cx="11887199" cy="912813"/>
          </a:xfrm>
        </p:spPr>
        <p:txBody>
          <a:bodyPr lIns="182880" tIns="146304" rIns="182880" bIns="146304"/>
          <a:lstStyle>
            <a:lvl1pPr>
              <a:defRPr sz="5399"/>
            </a:lvl1pPr>
          </a:lstStyle>
          <a:p>
            <a:r>
              <a:rPr lang="en-US" dirty="0"/>
              <a:t>Click to edit master title style</a:t>
            </a:r>
          </a:p>
        </p:txBody>
      </p:sp>
    </p:spTree>
    <p:extLst>
      <p:ext uri="{BB962C8B-B14F-4D97-AF65-F5344CB8AC3E}">
        <p14:creationId xmlns:p14="http://schemas.microsoft.com/office/powerpoint/2010/main" val="168778294"/>
      </p:ext>
    </p:extLst>
  </p:cSld>
  <p:clrMapOvr>
    <a:overrideClrMapping bg1="lt1" tx1="dk1" bg2="lt2" tx2="dk2" accent1="accent1" accent2="accent2" accent3="accent3" accent4="accent4" accent5="accent5" accent6="accent6" hlink="hlink" folHlink="folHlink"/>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amp; Content Layou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lIns="182880" tIns="146304" rIns="182880" bIns="146304"/>
          <a:lstStyle>
            <a:lvl1pPr>
              <a:defRPr sz="4400">
                <a:latin typeface="Calibri" panose="020F0502020204030204" pitchFamily="34" charset="0"/>
              </a:defRPr>
            </a:lvl1pPr>
          </a:lstStyle>
          <a:p>
            <a:r>
              <a:rPr lang="en-US" dirty="0"/>
              <a:t>Click to edit master title style</a:t>
            </a:r>
          </a:p>
        </p:txBody>
      </p:sp>
      <p:sp>
        <p:nvSpPr>
          <p:cNvPr id="5" name="Text Placeholder 4"/>
          <p:cNvSpPr>
            <a:spLocks noGrp="1"/>
          </p:cNvSpPr>
          <p:nvPr>
            <p:ph type="body" sz="quarter" idx="10"/>
          </p:nvPr>
        </p:nvSpPr>
        <p:spPr>
          <a:xfrm>
            <a:off x="274639" y="1211263"/>
            <a:ext cx="11887200" cy="5484812"/>
          </a:xfrm>
        </p:spPr>
        <p:txBody>
          <a:bodyPr lIns="182880" tIns="146304" rIns="182880" bIns="146304"/>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05387"/>
      </p:ext>
    </p:extLst>
  </p:cSld>
  <p:clrMapOvr>
    <a:masterClrMapping/>
  </p:clrMapOvr>
  <p:extLst mod="1">
    <p:ext uri="{DCECCB84-F9BA-43D5-87BE-67443E8EF086}">
      <p15:sldGuideLst xmlns:p15="http://schemas.microsoft.com/office/powerpoint/2012/main">
        <p15:guide id="1" orient="horz" pos="1051">
          <p15:clr>
            <a:srgbClr val="FBAE40"/>
          </p15:clr>
        </p15:guide>
        <p15:guide id="2" pos="3917">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amp; Content 2">
    <p:bg>
      <p:bgRef idx="1001">
        <a:schemeClr val="bg1"/>
      </p:bgRef>
    </p:bg>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475039" y="1668483"/>
            <a:ext cx="8686801" cy="5029181"/>
          </a:xfrm>
        </p:spPr>
        <p:txBody>
          <a:bodyPr lIns="182880" tIns="146304" rIns="182880" bIns="146304">
            <a:noAutofit/>
          </a:bodyPr>
          <a:lstStyle>
            <a:lvl1pPr>
              <a:defRPr sz="3599">
                <a:gradFill>
                  <a:gsLst>
                    <a:gs pos="100000">
                      <a:schemeClr val="tx1">
                        <a:lumMod val="75000"/>
                        <a:lumOff val="25000"/>
                      </a:schemeClr>
                    </a:gs>
                    <a:gs pos="0">
                      <a:schemeClr val="tx1">
                        <a:lumMod val="75000"/>
                        <a:lumOff val="25000"/>
                      </a:schemeClr>
                    </a:gs>
                  </a:gsLst>
                  <a:lin ang="5400000" scaled="0"/>
                </a:gradFill>
                <a:latin typeface="Calibri" panose="020F0502020204030204" pitchFamily="34" charset="0"/>
              </a:defRPr>
            </a:lvl1pPr>
            <a:lvl2pPr>
              <a:defRPr sz="2800">
                <a:gradFill>
                  <a:gsLst>
                    <a:gs pos="100000">
                      <a:schemeClr val="tx1">
                        <a:lumMod val="75000"/>
                        <a:lumOff val="25000"/>
                      </a:schemeClr>
                    </a:gs>
                    <a:gs pos="0">
                      <a:schemeClr val="tx1">
                        <a:lumMod val="75000"/>
                        <a:lumOff val="25000"/>
                      </a:schemeClr>
                    </a:gs>
                  </a:gsLst>
                  <a:lin ang="5400000" scaled="0"/>
                </a:gradFill>
                <a:latin typeface="Calibri" panose="020F0502020204030204" pitchFamily="34" charset="0"/>
              </a:defRPr>
            </a:lvl2pPr>
            <a:lvl3pPr>
              <a:defRPr sz="2400">
                <a:gradFill>
                  <a:gsLst>
                    <a:gs pos="100000">
                      <a:schemeClr val="tx1">
                        <a:lumMod val="75000"/>
                        <a:lumOff val="25000"/>
                      </a:schemeClr>
                    </a:gs>
                    <a:gs pos="0">
                      <a:schemeClr val="tx1">
                        <a:lumMod val="75000"/>
                        <a:lumOff val="25000"/>
                      </a:schemeClr>
                    </a:gs>
                  </a:gsLst>
                  <a:lin ang="5400000" scaled="0"/>
                </a:gradFill>
                <a:latin typeface="Calibri" panose="020F0502020204030204" pitchFamily="34" charset="0"/>
              </a:defRPr>
            </a:lvl3pPr>
            <a:lvl4pPr>
              <a:defRPr sz="2000">
                <a:gradFill>
                  <a:gsLst>
                    <a:gs pos="100000">
                      <a:schemeClr val="tx1">
                        <a:lumMod val="75000"/>
                        <a:lumOff val="25000"/>
                      </a:schemeClr>
                    </a:gs>
                    <a:gs pos="0">
                      <a:schemeClr val="tx1">
                        <a:lumMod val="75000"/>
                        <a:lumOff val="25000"/>
                      </a:schemeClr>
                    </a:gs>
                  </a:gsLst>
                  <a:lin ang="5400000" scaled="0"/>
                </a:gradFill>
                <a:latin typeface="Calibri" panose="020F0502020204030204" pitchFamily="34" charset="0"/>
              </a:defRPr>
            </a:lvl4pPr>
            <a:lvl5pPr>
              <a:defRPr sz="1800">
                <a:gradFill>
                  <a:gsLst>
                    <a:gs pos="100000">
                      <a:schemeClr val="tx1">
                        <a:lumMod val="75000"/>
                        <a:lumOff val="25000"/>
                      </a:schemeClr>
                    </a:gs>
                    <a:gs pos="0">
                      <a:schemeClr val="tx1">
                        <a:lumMod val="75000"/>
                        <a:lumOff val="25000"/>
                      </a:schemeClr>
                    </a:gs>
                  </a:gsLst>
                  <a:lin ang="5400000" scaled="0"/>
                </a:gradFill>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1"/>
          </p:nvPr>
        </p:nvSpPr>
        <p:spPr>
          <a:xfrm>
            <a:off x="274638" y="1668483"/>
            <a:ext cx="2743200" cy="5029181"/>
          </a:xfrm>
        </p:spPr>
        <p:txBody>
          <a:bodyPr lIns="182880" tIns="146304" rIns="182880" bIns="146304">
            <a:noAutofit/>
          </a:bodyPr>
          <a:lstStyle>
            <a:lvl1pPr algn="l" defTabSz="913991" rtl="0" eaLnBrk="1" latinLnBrk="0" hangingPunct="1">
              <a:spcBef>
                <a:spcPct val="0"/>
              </a:spcBef>
              <a:buNone/>
              <a:defRPr lang="en-US" sz="2400" kern="1200" dirty="0" smtClean="0">
                <a:gradFill>
                  <a:gsLst>
                    <a:gs pos="100000">
                      <a:schemeClr val="tx1">
                        <a:lumMod val="75000"/>
                        <a:lumOff val="25000"/>
                      </a:schemeClr>
                    </a:gs>
                    <a:gs pos="0">
                      <a:schemeClr val="tx1">
                        <a:lumMod val="75000"/>
                        <a:lumOff val="25000"/>
                      </a:schemeClr>
                    </a:gs>
                  </a:gsLst>
                  <a:lin ang="5400000" scaled="0"/>
                </a:gradFill>
                <a:latin typeface="Calibri" panose="020F0502020204030204" pitchFamily="34" charset="0"/>
                <a:ea typeface="+mj-ea"/>
                <a:cs typeface="+mj-cs"/>
              </a:defRPr>
            </a:lvl1pPr>
            <a:lvl2pPr algn="l" defTabSz="913991" rtl="0" eaLnBrk="1" latinLnBrk="0" hangingPunct="1">
              <a:spcBef>
                <a:spcPct val="0"/>
              </a:spcBef>
              <a:buNone/>
              <a:defRPr lang="en-US" sz="1599" kern="1200" dirty="0" smtClean="0">
                <a:gradFill>
                  <a:gsLst>
                    <a:gs pos="0">
                      <a:schemeClr val="tx1"/>
                    </a:gs>
                    <a:gs pos="100000">
                      <a:schemeClr val="tx1"/>
                    </a:gs>
                  </a:gsLst>
                  <a:lin ang="5400000" scaled="0"/>
                </a:gradFill>
                <a:latin typeface="+mn-lt"/>
                <a:ea typeface="+mj-ea"/>
                <a:cs typeface="+mj-cs"/>
              </a:defRPr>
            </a:lvl2pPr>
            <a:lvl3pPr marL="228497" indent="0" algn="l" defTabSz="913991" rtl="0" eaLnBrk="1" latinLnBrk="0" hangingPunct="1">
              <a:spcBef>
                <a:spcPct val="0"/>
              </a:spcBef>
              <a:buNone/>
              <a:defRPr lang="en-US" sz="1599" kern="1200" dirty="0" smtClean="0">
                <a:gradFill>
                  <a:gsLst>
                    <a:gs pos="0">
                      <a:schemeClr val="tx1"/>
                    </a:gs>
                    <a:gs pos="100000">
                      <a:schemeClr val="tx1"/>
                    </a:gs>
                  </a:gsLst>
                  <a:lin ang="5400000" scaled="0"/>
                </a:gradFill>
                <a:latin typeface="+mn-lt"/>
                <a:ea typeface="+mj-ea"/>
                <a:cs typeface="+mj-cs"/>
              </a:defRPr>
            </a:lvl3pPr>
            <a:lvl4pPr marL="456994" indent="0" algn="l" defTabSz="913991" rtl="0" eaLnBrk="1" latinLnBrk="0" hangingPunct="1">
              <a:spcBef>
                <a:spcPct val="0"/>
              </a:spcBef>
              <a:buNone/>
              <a:defRPr lang="en-US" sz="1599" kern="1200" dirty="0" smtClean="0">
                <a:gradFill>
                  <a:gsLst>
                    <a:gs pos="0">
                      <a:schemeClr val="tx1"/>
                    </a:gs>
                    <a:gs pos="100000">
                      <a:schemeClr val="tx1"/>
                    </a:gs>
                  </a:gsLst>
                  <a:lin ang="5400000" scaled="0"/>
                </a:gradFill>
                <a:latin typeface="+mn-lt"/>
                <a:ea typeface="+mj-ea"/>
                <a:cs typeface="+mj-cs"/>
              </a:defRPr>
            </a:lvl4pPr>
            <a:lvl5pPr marL="739444" indent="0" algn="l" defTabSz="913991" rtl="0" eaLnBrk="1" latinLnBrk="0" hangingPunct="1">
              <a:spcBef>
                <a:spcPct val="0"/>
              </a:spcBef>
              <a:buNone/>
              <a:defRPr lang="en-US" sz="1599" kern="1200" dirty="0">
                <a:gradFill>
                  <a:gsLst>
                    <a:gs pos="0">
                      <a:schemeClr val="tx1"/>
                    </a:gs>
                    <a:gs pos="100000">
                      <a:schemeClr val="tx1"/>
                    </a:gs>
                  </a:gsLst>
                  <a:lin ang="5400000" scaled="0"/>
                </a:gradFill>
                <a:latin typeface="+mn-lt"/>
                <a:ea typeface="+mj-ea"/>
                <a:cs typeface="+mj-cs"/>
              </a:defRPr>
            </a:lvl5pPr>
          </a:lstStyle>
          <a:p>
            <a:pPr lvl="0"/>
            <a:r>
              <a:rPr lang="en-US"/>
              <a:t>Click to edit Master text styles</a:t>
            </a:r>
          </a:p>
        </p:txBody>
      </p:sp>
      <p:sp>
        <p:nvSpPr>
          <p:cNvPr id="2" name="Title 1"/>
          <p:cNvSpPr>
            <a:spLocks noGrp="1"/>
          </p:cNvSpPr>
          <p:nvPr>
            <p:ph type="title"/>
          </p:nvPr>
        </p:nvSpPr>
        <p:spPr/>
        <p:txBody>
          <a:bodyPr/>
          <a:lstStyle>
            <a:lvl1pPr>
              <a:defRPr>
                <a:gradFill>
                  <a:gsLst>
                    <a:gs pos="100000">
                      <a:schemeClr val="tx1">
                        <a:lumMod val="75000"/>
                        <a:lumOff val="25000"/>
                      </a:schemeClr>
                    </a:gs>
                    <a:gs pos="0">
                      <a:schemeClr val="tx1">
                        <a:lumMod val="75000"/>
                        <a:lumOff val="25000"/>
                      </a:schemeClr>
                    </a:gs>
                  </a:gsLst>
                  <a:lin ang="5400000" scaled="0"/>
                </a:gradFill>
                <a:latin typeface="Calibri" panose="020F050202020403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599480051"/>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1051">
          <p15:clr>
            <a:srgbClr val="FBAE40"/>
          </p15:clr>
        </p15:guide>
        <p15:guide id="2" pos="173">
          <p15:clr>
            <a:srgbClr val="FBAE40"/>
          </p15:clr>
        </p15:guide>
        <p15:guide id="3" pos="1901">
          <p15:clr>
            <a:srgbClr val="FBAE40"/>
          </p15:clr>
        </p15:guide>
        <p15:guide id="4" pos="2189">
          <p15:clr>
            <a:srgbClr val="FBAE40"/>
          </p15:clr>
        </p15:guide>
        <p15:guide id="5" orient="horz" pos="4219">
          <p15:clr>
            <a:srgbClr val="FBAE40"/>
          </p15:clr>
        </p15:guide>
        <p15:guide id="6" orient="horz" pos="763">
          <p15:clr>
            <a:srgbClr val="FBAE40"/>
          </p15:clr>
        </p15:guide>
        <p15:guide id="7" orient="horz" pos="187">
          <p15:clr>
            <a:srgbClr val="FBAE40"/>
          </p15:clr>
        </p15:guide>
        <p15:guide id="8" pos="7661">
          <p15:clr>
            <a:srgbClr val="FBAE40"/>
          </p15:clr>
        </p15:guide>
      </p15:sldGuideLst>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ext Only_Large">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1189040" y="2125664"/>
            <a:ext cx="10058400" cy="912813"/>
          </a:xfrm>
        </p:spPr>
        <p:txBody>
          <a:bodyPr/>
          <a:lstStyle>
            <a:lvl1pPr>
              <a:defRPr sz="4799"/>
            </a:lvl1pPr>
          </a:lstStyle>
          <a:p>
            <a:r>
              <a:rPr lang="en-US" dirty="0"/>
              <a:t>Click to edit master title style</a:t>
            </a:r>
          </a:p>
        </p:txBody>
      </p:sp>
    </p:spTree>
    <p:extLst>
      <p:ext uri="{BB962C8B-B14F-4D97-AF65-F5344CB8AC3E}">
        <p14:creationId xmlns:p14="http://schemas.microsoft.com/office/powerpoint/2010/main" val="108281715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668483"/>
            <a:ext cx="2743200" cy="5027593"/>
          </a:xfrm>
        </p:spPr>
        <p:txBody>
          <a:bodyPr vert="horz" lIns="182880" tIns="146304" rIns="182880" bIns="146304" rtlCol="0">
            <a:noAutofit/>
          </a:bodyPr>
          <a:lstStyle>
            <a:lvl1pPr>
              <a:defRPr lang="en-US" sz="2400" dirty="0" smtClean="0">
                <a:latin typeface="+mn-lt"/>
                <a:ea typeface="+mj-ea"/>
                <a:cs typeface="+mj-cs"/>
              </a:defRPr>
            </a:lvl1pPr>
          </a:lstStyle>
          <a:p>
            <a:pPr lvl="0">
              <a:spcBef>
                <a:spcPct val="0"/>
              </a:spcBef>
            </a:pPr>
            <a:r>
              <a:rPr lang="en-US"/>
              <a:t>Click to edit Master text styles</a:t>
            </a:r>
          </a:p>
        </p:txBody>
      </p:sp>
      <p:sp>
        <p:nvSpPr>
          <p:cNvPr id="3" name="Title 2"/>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3492921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9" y="3040063"/>
            <a:ext cx="7315203" cy="914400"/>
          </a:xfrm>
        </p:spPr>
        <p:txBody>
          <a:bodyPr wrap="square" lIns="182880" tIns="146304" rIns="182880" bIns="146304" anchor="ctr">
            <a:noAutofit/>
          </a:bodyPr>
          <a:lstStyle>
            <a:lvl1pPr>
              <a:lnSpc>
                <a:spcPct val="95000"/>
              </a:lnSpc>
              <a:spcBef>
                <a:spcPts val="0"/>
              </a:spcBef>
              <a:spcAft>
                <a:spcPts val="1632"/>
              </a:spcAft>
              <a:defRPr lang="en-US" sz="3599" kern="1200" dirty="0" smtClean="0">
                <a:gradFill>
                  <a:gsLst>
                    <a:gs pos="28302">
                      <a:schemeClr val="tx1">
                        <a:lumMod val="75000"/>
                        <a:lumOff val="25000"/>
                      </a:schemeClr>
                    </a:gs>
                    <a:gs pos="67000">
                      <a:schemeClr val="tx1">
                        <a:lumMod val="75000"/>
                        <a:lumOff val="25000"/>
                      </a:schemeClr>
                    </a:gs>
                  </a:gsLst>
                  <a:lin ang="5400000" scaled="0"/>
                </a:gradFill>
                <a:latin typeface="+mj-lt"/>
                <a:ea typeface="+mn-ea"/>
                <a:cs typeface="+mn-cs"/>
              </a:defRPr>
            </a:lvl1pPr>
            <a:lvl2pPr>
              <a:lnSpc>
                <a:spcPct val="100000"/>
              </a:lnSpc>
              <a:spcBef>
                <a:spcPts val="816"/>
              </a:spcBef>
              <a:defRPr sz="1900">
                <a:solidFill>
                  <a:srgbClr val="FFFFFF"/>
                </a:solidFill>
              </a:defRPr>
            </a:lvl2pPr>
            <a:lvl3pPr>
              <a:lnSpc>
                <a:spcPct val="100000"/>
              </a:lnSpc>
              <a:spcBef>
                <a:spcPts val="816"/>
              </a:spcBef>
              <a:defRPr sz="1900">
                <a:solidFill>
                  <a:srgbClr val="FFFFFF"/>
                </a:solidFill>
              </a:defRPr>
            </a:lvl3pPr>
            <a:lvl4pPr>
              <a:lnSpc>
                <a:spcPct val="100000"/>
              </a:lnSpc>
              <a:spcBef>
                <a:spcPts val="816"/>
              </a:spcBef>
              <a:defRPr sz="1900">
                <a:solidFill>
                  <a:srgbClr val="FFFFFF"/>
                </a:solidFill>
              </a:defRPr>
            </a:lvl4pPr>
            <a:lvl5pPr>
              <a:lnSpc>
                <a:spcPct val="100000"/>
              </a:lnSpc>
              <a:spcBef>
                <a:spcPts val="816"/>
              </a:spcBef>
              <a:defRPr sz="1900">
                <a:solidFill>
                  <a:srgbClr val="FFFFFF"/>
                </a:solidFill>
              </a:defRPr>
            </a:lvl5pPr>
          </a:lstStyle>
          <a:p>
            <a:pPr marL="0" lvl="0" indent="0" algn="l" defTabSz="913991" rtl="0" eaLnBrk="1" latinLnBrk="0" hangingPunct="1">
              <a:spcBef>
                <a:spcPct val="20000"/>
              </a:spcBef>
              <a:buFont typeface="Arial" pitchFamily="34" charset="0"/>
              <a:buNone/>
            </a:pPr>
            <a:r>
              <a:rPr lang="en-US"/>
              <a:t>Click to edit Master text styles</a:t>
            </a:r>
          </a:p>
        </p:txBody>
      </p:sp>
      <p:sp>
        <p:nvSpPr>
          <p:cNvPr id="15" name="Title 1"/>
          <p:cNvSpPr>
            <a:spLocks noGrp="1"/>
          </p:cNvSpPr>
          <p:nvPr>
            <p:ph type="ctrTitle" hasCustomPrompt="1"/>
          </p:nvPr>
        </p:nvSpPr>
        <p:spPr>
          <a:xfrm>
            <a:off x="274639"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3999"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028"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3597937704"/>
      </p:ext>
    </p:extLst>
  </p:cSld>
  <p:clrMapOvr>
    <a:masterClrMapping/>
  </p:clrMapOvr>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Color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9" y="3040063"/>
            <a:ext cx="7315203" cy="914400"/>
          </a:xfrm>
        </p:spPr>
        <p:txBody>
          <a:bodyPr vert="horz" wrap="square" lIns="182880" tIns="146304" rIns="182880" bIns="146304" rtlCol="0" anchor="ctr">
            <a:noAutofit/>
          </a:bodyPr>
          <a:lstStyle>
            <a:lvl1pPr>
              <a:defRPr lang="en-US" sz="3599" kern="1200" dirty="0" smtClean="0">
                <a:gradFill>
                  <a:gsLst>
                    <a:gs pos="8491">
                      <a:schemeClr val="tx1">
                        <a:lumMod val="75000"/>
                        <a:lumOff val="25000"/>
                      </a:schemeClr>
                    </a:gs>
                    <a:gs pos="100000">
                      <a:schemeClr val="tx1">
                        <a:lumMod val="75000"/>
                        <a:lumOff val="25000"/>
                      </a:schemeClr>
                    </a:gs>
                  </a:gsLst>
                  <a:lin ang="5400000" scaled="0"/>
                </a:gradFill>
                <a:latin typeface="+mj-lt"/>
                <a:ea typeface="+mn-ea"/>
                <a:cs typeface="+mn-cs"/>
              </a:defRPr>
            </a:lvl1pPr>
          </a:lstStyle>
          <a:p>
            <a:pPr marL="0" lvl="0" indent="0" algn="l" defTabSz="913991" rtl="0" eaLnBrk="1" latinLnBrk="0" hangingPunct="1">
              <a:spcBef>
                <a:spcPct val="20000"/>
              </a:spcBef>
              <a:spcAft>
                <a:spcPts val="1632"/>
              </a:spcAft>
              <a:buFont typeface="Arial" pitchFamily="34" charset="0"/>
              <a:buNone/>
            </a:pPr>
            <a:r>
              <a:rPr lang="en-US"/>
              <a:t>Click to edit Master text styles</a:t>
            </a:r>
          </a:p>
        </p:txBody>
      </p:sp>
      <p:sp>
        <p:nvSpPr>
          <p:cNvPr id="6" name="Text Placeholder 8"/>
          <p:cNvSpPr>
            <a:spLocks noGrp="1"/>
          </p:cNvSpPr>
          <p:nvPr>
            <p:ph type="body" sz="quarter" idx="16" hasCustomPrompt="1"/>
          </p:nvPr>
        </p:nvSpPr>
        <p:spPr>
          <a:xfrm>
            <a:off x="274641" y="296864"/>
            <a:ext cx="11887199" cy="914400"/>
          </a:xfrm>
        </p:spPr>
        <p:txBody>
          <a:bodyPr vert="horz" lIns="182880" tIns="146304" rIns="182880" bIns="146304" rtlCol="0" anchor="t">
            <a:noAutofit/>
          </a:bodyPr>
          <a:lstStyle>
            <a:lvl1pPr>
              <a:defRPr lang="en-US" sz="4799" dirty="0" smtClean="0">
                <a:ea typeface="+mj-ea"/>
                <a:cs typeface="+mj-cs"/>
              </a:defRPr>
            </a:lvl1pPr>
          </a:lstStyle>
          <a:p>
            <a:pPr lvl="0">
              <a:spcBef>
                <a:spcPct val="0"/>
              </a:spcBef>
            </a:pPr>
            <a:r>
              <a:rPr lang="en-US" dirty="0"/>
              <a:t>Click to edit master text styles</a:t>
            </a:r>
          </a:p>
        </p:txBody>
      </p:sp>
      <p:sp>
        <p:nvSpPr>
          <p:cNvPr id="5" name="Title 1"/>
          <p:cNvSpPr>
            <a:spLocks noGrp="1"/>
          </p:cNvSpPr>
          <p:nvPr>
            <p:ph type="ctrTitle" hasCustomPrompt="1"/>
          </p:nvPr>
        </p:nvSpPr>
        <p:spPr>
          <a:xfrm>
            <a:off x="274639" y="1537564"/>
            <a:ext cx="3931941" cy="3919398"/>
          </a:xfrm>
          <a:custGeom>
            <a:avLst/>
            <a:gdLst>
              <a:gd name="connsiteX0" fmla="*/ 0 w 2431552"/>
              <a:gd name="connsiteY0" fmla="*/ 0 h 576072"/>
              <a:gd name="connsiteX1" fmla="*/ 2431552 w 2431552"/>
              <a:gd name="connsiteY1" fmla="*/ 0 h 576072"/>
              <a:gd name="connsiteX2" fmla="*/ 2431552 w 2431552"/>
              <a:gd name="connsiteY2" fmla="*/ 576072 h 576072"/>
              <a:gd name="connsiteX3" fmla="*/ 0 w 2431552"/>
              <a:gd name="connsiteY3" fmla="*/ 576072 h 576072"/>
              <a:gd name="connsiteX4" fmla="*/ 0 w 2431552"/>
              <a:gd name="connsiteY4" fmla="*/ 0 h 576072"/>
              <a:gd name="connsiteX0" fmla="*/ 0 w 2610228"/>
              <a:gd name="connsiteY0" fmla="*/ 704193 h 1280265"/>
              <a:gd name="connsiteX1" fmla="*/ 2610228 w 2610228"/>
              <a:gd name="connsiteY1" fmla="*/ 0 h 1280265"/>
              <a:gd name="connsiteX2" fmla="*/ 2431552 w 2610228"/>
              <a:gd name="connsiteY2" fmla="*/ 1280265 h 1280265"/>
              <a:gd name="connsiteX3" fmla="*/ 0 w 2610228"/>
              <a:gd name="connsiteY3" fmla="*/ 1280265 h 1280265"/>
              <a:gd name="connsiteX4" fmla="*/ 0 w 2610228"/>
              <a:gd name="connsiteY4" fmla="*/ 704193 h 1280265"/>
              <a:gd name="connsiteX0" fmla="*/ 0 w 2620739"/>
              <a:gd name="connsiteY0" fmla="*/ 704193 h 2037009"/>
              <a:gd name="connsiteX1" fmla="*/ 2610228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620739"/>
              <a:gd name="connsiteY0" fmla="*/ 483476 h 1816292"/>
              <a:gd name="connsiteX1" fmla="*/ 2389511 w 2620739"/>
              <a:gd name="connsiteY1" fmla="*/ 0 h 1816292"/>
              <a:gd name="connsiteX2" fmla="*/ 2620739 w 2620739"/>
              <a:gd name="connsiteY2" fmla="*/ 1816292 h 1816292"/>
              <a:gd name="connsiteX3" fmla="*/ 0 w 2620739"/>
              <a:gd name="connsiteY3" fmla="*/ 1059548 h 1816292"/>
              <a:gd name="connsiteX4" fmla="*/ 0 w 2620739"/>
              <a:gd name="connsiteY4" fmla="*/ 483476 h 1816292"/>
              <a:gd name="connsiteX0" fmla="*/ 0 w 2620739"/>
              <a:gd name="connsiteY0" fmla="*/ 704193 h 2037009"/>
              <a:gd name="connsiteX1" fmla="*/ 2589207 w 2620739"/>
              <a:gd name="connsiteY1" fmla="*/ 0 h 2037009"/>
              <a:gd name="connsiteX2" fmla="*/ 2620739 w 2620739"/>
              <a:gd name="connsiteY2" fmla="*/ 2037009 h 2037009"/>
              <a:gd name="connsiteX3" fmla="*/ 0 w 2620739"/>
              <a:gd name="connsiteY3" fmla="*/ 1280265 h 2037009"/>
              <a:gd name="connsiteX4" fmla="*/ 0 w 2620739"/>
              <a:gd name="connsiteY4" fmla="*/ 704193 h 2037009"/>
              <a:gd name="connsiteX0" fmla="*/ 0 w 2862477"/>
              <a:gd name="connsiteY0" fmla="*/ 0 h 2425892"/>
              <a:gd name="connsiteX1" fmla="*/ 2830945 w 2862477"/>
              <a:gd name="connsiteY1" fmla="*/ 388883 h 2425892"/>
              <a:gd name="connsiteX2" fmla="*/ 2862477 w 2862477"/>
              <a:gd name="connsiteY2" fmla="*/ 2425892 h 2425892"/>
              <a:gd name="connsiteX3" fmla="*/ 241738 w 2862477"/>
              <a:gd name="connsiteY3" fmla="*/ 1669148 h 2425892"/>
              <a:gd name="connsiteX4" fmla="*/ 0 w 2862477"/>
              <a:gd name="connsiteY4" fmla="*/ 0 h 2425892"/>
              <a:gd name="connsiteX0" fmla="*/ 0 w 2862477"/>
              <a:gd name="connsiteY0" fmla="*/ 0 h 2804265"/>
              <a:gd name="connsiteX1" fmla="*/ 2830945 w 2862477"/>
              <a:gd name="connsiteY1" fmla="*/ 388883 h 2804265"/>
              <a:gd name="connsiteX2" fmla="*/ 2862477 w 2862477"/>
              <a:gd name="connsiteY2" fmla="*/ 2425892 h 2804265"/>
              <a:gd name="connsiteX3" fmla="*/ 21021 w 2862477"/>
              <a:gd name="connsiteY3" fmla="*/ 2804265 h 2804265"/>
              <a:gd name="connsiteX4" fmla="*/ 0 w 2862477"/>
              <a:gd name="connsiteY4" fmla="*/ 0 h 2804265"/>
              <a:gd name="connsiteX0" fmla="*/ 0 w 2967580"/>
              <a:gd name="connsiteY0" fmla="*/ 0 h 2961920"/>
              <a:gd name="connsiteX1" fmla="*/ 2936048 w 2967580"/>
              <a:gd name="connsiteY1" fmla="*/ 546538 h 2961920"/>
              <a:gd name="connsiteX2" fmla="*/ 2967580 w 2967580"/>
              <a:gd name="connsiteY2" fmla="*/ 2583547 h 2961920"/>
              <a:gd name="connsiteX3" fmla="*/ 126124 w 2967580"/>
              <a:gd name="connsiteY3" fmla="*/ 2961920 h 2961920"/>
              <a:gd name="connsiteX4" fmla="*/ 0 w 2967580"/>
              <a:gd name="connsiteY4" fmla="*/ 0 h 2961920"/>
              <a:gd name="connsiteX0" fmla="*/ 10511 w 2841456"/>
              <a:gd name="connsiteY0" fmla="*/ 0 h 2814775"/>
              <a:gd name="connsiteX1" fmla="*/ 2809924 w 2841456"/>
              <a:gd name="connsiteY1" fmla="*/ 399393 h 2814775"/>
              <a:gd name="connsiteX2" fmla="*/ 2841456 w 2841456"/>
              <a:gd name="connsiteY2" fmla="*/ 2436402 h 2814775"/>
              <a:gd name="connsiteX3" fmla="*/ 0 w 2841456"/>
              <a:gd name="connsiteY3" fmla="*/ 2814775 h 2814775"/>
              <a:gd name="connsiteX4" fmla="*/ 10511 w 2841456"/>
              <a:gd name="connsiteY4" fmla="*/ 0 h 2814775"/>
              <a:gd name="connsiteX0" fmla="*/ 10511 w 2845941"/>
              <a:gd name="connsiteY0" fmla="*/ 0 h 2814775"/>
              <a:gd name="connsiteX1" fmla="*/ 2842437 w 2845941"/>
              <a:gd name="connsiteY1" fmla="*/ 415742 h 2814775"/>
              <a:gd name="connsiteX2" fmla="*/ 2841456 w 2845941"/>
              <a:gd name="connsiteY2" fmla="*/ 2436402 h 2814775"/>
              <a:gd name="connsiteX3" fmla="*/ 0 w 2845941"/>
              <a:gd name="connsiteY3" fmla="*/ 2814775 h 2814775"/>
              <a:gd name="connsiteX4" fmla="*/ 10511 w 2845941"/>
              <a:gd name="connsiteY4" fmla="*/ 0 h 2814775"/>
              <a:gd name="connsiteX0" fmla="*/ 10511 w 2841456"/>
              <a:gd name="connsiteY0" fmla="*/ 0 h 2814775"/>
              <a:gd name="connsiteX1" fmla="*/ 2834309 w 2841456"/>
              <a:gd name="connsiteY1" fmla="*/ 391219 h 2814775"/>
              <a:gd name="connsiteX2" fmla="*/ 2841456 w 2841456"/>
              <a:gd name="connsiteY2" fmla="*/ 2436402 h 2814775"/>
              <a:gd name="connsiteX3" fmla="*/ 0 w 2841456"/>
              <a:gd name="connsiteY3" fmla="*/ 2814775 h 2814775"/>
              <a:gd name="connsiteX4" fmla="*/ 10511 w 2841456"/>
              <a:gd name="connsiteY4" fmla="*/ 0 h 2814775"/>
              <a:gd name="connsiteX0" fmla="*/ 3504 w 2834449"/>
              <a:gd name="connsiteY0" fmla="*/ 0 h 2847473"/>
              <a:gd name="connsiteX1" fmla="*/ 2827302 w 2834449"/>
              <a:gd name="connsiteY1" fmla="*/ 391219 h 2847473"/>
              <a:gd name="connsiteX2" fmla="*/ 2834449 w 2834449"/>
              <a:gd name="connsiteY2" fmla="*/ 2436402 h 2847473"/>
              <a:gd name="connsiteX3" fmla="*/ 1122 w 2834449"/>
              <a:gd name="connsiteY3" fmla="*/ 2847473 h 2847473"/>
              <a:gd name="connsiteX4" fmla="*/ 3504 w 2834449"/>
              <a:gd name="connsiteY4" fmla="*/ 0 h 284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4449" h="2847473">
                <a:moveTo>
                  <a:pt x="3504" y="0"/>
                </a:moveTo>
                <a:lnTo>
                  <a:pt x="2827302" y="391219"/>
                </a:lnTo>
                <a:cubicBezTo>
                  <a:pt x="2830806" y="1070222"/>
                  <a:pt x="2830945" y="1757399"/>
                  <a:pt x="2834449" y="2436402"/>
                </a:cubicBezTo>
                <a:lnTo>
                  <a:pt x="1122" y="2847473"/>
                </a:lnTo>
                <a:cubicBezTo>
                  <a:pt x="4626" y="1909215"/>
                  <a:pt x="0" y="938258"/>
                  <a:pt x="3504" y="0"/>
                </a:cubicBezTo>
                <a:close/>
              </a:path>
            </a:pathLst>
          </a:custGeom>
          <a:solidFill>
            <a:schemeClr val="tx2"/>
          </a:solidFill>
          <a:ln>
            <a:noFill/>
          </a:ln>
          <a:extLst/>
        </p:spPr>
        <p:txBody>
          <a:bodyPr vert="horz" wrap="square" lIns="182880" tIns="146304" rIns="182880" bIns="146304" numCol="1" anchor="ctr" anchorCtr="0" compatLnSpc="1">
            <a:prstTxWarp prst="textNoShape">
              <a:avLst/>
            </a:prstTxWarp>
            <a:noAutofit/>
          </a:bodyPr>
          <a:lstStyle>
            <a:lvl1pPr>
              <a:lnSpc>
                <a:spcPct val="95000"/>
              </a:lnSpc>
              <a:defRPr lang="en-US" sz="3999" kern="1200" dirty="0" smtClean="0">
                <a:gradFill>
                  <a:gsLst>
                    <a:gs pos="0">
                      <a:srgbClr val="FFFFFF"/>
                    </a:gs>
                    <a:gs pos="100000">
                      <a:srgbClr val="FFFFFF"/>
                    </a:gs>
                  </a:gsLst>
                  <a:lin ang="5400000" scaled="0"/>
                </a:gradFill>
                <a:latin typeface="Segoe UI Light"/>
                <a:ea typeface="ＭＳ Ｐゴシック" charset="0"/>
                <a:cs typeface="Segoe UI Light"/>
              </a:defRPr>
            </a:lvl1pPr>
          </a:lstStyle>
          <a:p>
            <a:pPr marL="0" lvl="0" indent="0" algn="l" defTabSz="1243028" rtl="0" eaLnBrk="1" fontAlgn="base" latinLnBrk="0" hangingPunct="1">
              <a:lnSpc>
                <a:spcPct val="100000"/>
              </a:lnSpc>
              <a:spcBef>
                <a:spcPct val="0"/>
              </a:spcBef>
              <a:spcAft>
                <a:spcPct val="0"/>
              </a:spcAft>
              <a:buFontTx/>
              <a:buNone/>
            </a:pPr>
            <a:r>
              <a:rPr lang="en-US" dirty="0"/>
              <a:t>Click to edit master title style</a:t>
            </a:r>
          </a:p>
        </p:txBody>
      </p:sp>
    </p:spTree>
    <p:extLst>
      <p:ext uri="{BB962C8B-B14F-4D97-AF65-F5344CB8AC3E}">
        <p14:creationId xmlns:p14="http://schemas.microsoft.com/office/powerpoint/2010/main" val="3851331558"/>
      </p:ext>
    </p:extLst>
  </p:cSld>
  <p:clrMapOvr>
    <a:masterClrMapping/>
  </p:clrMapOvr>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Picture Shape &amp; Color Background w/ Title">
    <p:spTree>
      <p:nvGrpSpPr>
        <p:cNvPr id="1" name=""/>
        <p:cNvGrpSpPr/>
        <p:nvPr/>
      </p:nvGrpSpPr>
      <p:grpSpPr>
        <a:xfrm>
          <a:off x="0" y="0"/>
          <a:ext cx="0" cy="0"/>
          <a:chOff x="0" y="0"/>
          <a:chExt cx="0" cy="0"/>
        </a:xfrm>
      </p:grpSpPr>
      <p:sp>
        <p:nvSpPr>
          <p:cNvPr id="4" name="Text Placeholder 13"/>
          <p:cNvSpPr>
            <a:spLocks noGrp="1"/>
          </p:cNvSpPr>
          <p:nvPr>
            <p:ph type="body" sz="quarter" idx="15"/>
          </p:nvPr>
        </p:nvSpPr>
        <p:spPr>
          <a:xfrm>
            <a:off x="4846639" y="3040063"/>
            <a:ext cx="7315203" cy="914400"/>
          </a:xfrm>
        </p:spPr>
        <p:txBody>
          <a:bodyPr vert="horz" wrap="square" lIns="182880" tIns="146304" rIns="182880" bIns="146304" rtlCol="0" anchor="ctr">
            <a:noAutofit/>
          </a:bodyPr>
          <a:lstStyle>
            <a:lvl1pPr>
              <a:defRPr lang="en-US" sz="3599" kern="1200" dirty="0" smtClean="0">
                <a:gradFill>
                  <a:gsLst>
                    <a:gs pos="12264">
                      <a:schemeClr val="tx1">
                        <a:lumMod val="75000"/>
                        <a:lumOff val="25000"/>
                      </a:schemeClr>
                    </a:gs>
                    <a:gs pos="71000">
                      <a:schemeClr val="tx1">
                        <a:lumMod val="75000"/>
                        <a:lumOff val="25000"/>
                      </a:schemeClr>
                    </a:gs>
                  </a:gsLst>
                  <a:lin ang="5400000" scaled="0"/>
                </a:gradFill>
                <a:latin typeface="+mj-lt"/>
                <a:ea typeface="+mn-ea"/>
                <a:cs typeface="+mn-cs"/>
              </a:defRPr>
            </a:lvl1pPr>
          </a:lstStyle>
          <a:p>
            <a:pPr marL="0" lvl="0" indent="0" algn="l" defTabSz="913991" rtl="0" eaLnBrk="1" latinLnBrk="0" hangingPunct="1">
              <a:spcBef>
                <a:spcPct val="20000"/>
              </a:spcBef>
              <a:buFont typeface="Arial" pitchFamily="34" charset="0"/>
              <a:buNone/>
            </a:pPr>
            <a:r>
              <a:rPr lang="en-US"/>
              <a:t>Click to edit Master text styles</a:t>
            </a:r>
          </a:p>
        </p:txBody>
      </p:sp>
      <p:sp>
        <p:nvSpPr>
          <p:cNvPr id="7" name="Picture Placeholder 12"/>
          <p:cNvSpPr>
            <a:spLocks noGrp="1"/>
          </p:cNvSpPr>
          <p:nvPr>
            <p:ph type="pic" sz="quarter" idx="16"/>
          </p:nvPr>
        </p:nvSpPr>
        <p:spPr>
          <a:xfrm>
            <a:off x="274638" y="1535875"/>
            <a:ext cx="3931920" cy="39227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lIns="182880" tIns="146304" rIns="182880" bIns="146304" anchor="ctr" anchorCtr="1"/>
          <a:lstStyle/>
          <a:p>
            <a:r>
              <a:rPr lang="en-US"/>
              <a:t>Click icon to add picture</a:t>
            </a:r>
            <a:endParaRPr lang="en-US" dirty="0"/>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95222680"/>
      </p:ext>
    </p:extLst>
  </p:cSld>
  <p:clrMapOvr>
    <a:masterClrMapping/>
  </p:clrMapOvr>
  <p:extLst mod="1">
    <p:ext uri="{DCECCB84-F9BA-43D5-87BE-67443E8EF086}">
      <p15:sldGuideLst xmlns:p15="http://schemas.microsoft.com/office/powerpoint/2012/main">
        <p15:guide id="1" orient="horz" pos="2203">
          <p15:clr>
            <a:srgbClr val="FBAE40"/>
          </p15:clr>
        </p15:guide>
        <p15:guide id="2" pos="3053">
          <p15:clr>
            <a:srgbClr val="FBAE40"/>
          </p15:clr>
        </p15:guide>
      </p15:sldGuideLst>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531788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_Logo on Background">
    <p:spTree>
      <p:nvGrpSpPr>
        <p:cNvPr id="1" name=""/>
        <p:cNvGrpSpPr/>
        <p:nvPr/>
      </p:nvGrpSpPr>
      <p:grpSpPr>
        <a:xfrm>
          <a:off x="0" y="0"/>
          <a:ext cx="0" cy="0"/>
          <a:chOff x="0" y="0"/>
          <a:chExt cx="0" cy="0"/>
        </a:xfrm>
      </p:grpSpPr>
      <p:sp>
        <p:nvSpPr>
          <p:cNvPr id="3" name="Text Box 3"/>
          <p:cNvSpPr txBox="1">
            <a:spLocks noChangeArrowheads="1"/>
          </p:cNvSpPr>
          <p:nvPr userDrawn="1"/>
        </p:nvSpPr>
        <p:spPr bwMode="blackWhite">
          <a:xfrm>
            <a:off x="273051" y="6079033"/>
            <a:ext cx="8459787" cy="734889"/>
          </a:xfrm>
          <a:prstGeom prst="rect">
            <a:avLst/>
          </a:prstGeom>
          <a:noFill/>
          <a:ln w="12700">
            <a:noFill/>
            <a:miter lim="800000"/>
            <a:headEnd type="none" w="sm" len="sm"/>
            <a:tailEnd type="none" w="sm" len="sm"/>
          </a:ln>
          <a:effectLst/>
        </p:spPr>
        <p:txBody>
          <a:bodyPr vert="horz" wrap="square" lIns="182854" tIns="146283" rIns="182854" bIns="146283" numCol="1" anchor="t" anchorCtr="0" compatLnSpc="1">
            <a:prstTxWarp prst="textNoShape">
              <a:avLst/>
            </a:prstTxWarp>
            <a:spAutoFit/>
          </a:bodyPr>
          <a:lstStyle/>
          <a:p>
            <a:pPr defTabSz="932111" eaLnBrk="0" hangingPunct="0"/>
            <a:r>
              <a:rPr lang="en-US" sz="700" dirty="0">
                <a:gradFill>
                  <a:gsLst>
                    <a:gs pos="0">
                      <a:srgbClr val="000000">
                        <a:lumMod val="75000"/>
                        <a:lumOff val="25000"/>
                      </a:srgbClr>
                    </a:gs>
                    <a:gs pos="100000">
                      <a:srgbClr val="000000">
                        <a:lumMod val="75000"/>
                        <a:lumOff val="25000"/>
                      </a:srgbClr>
                    </a:gs>
                  </a:gsLst>
                  <a:lin ang="5400000" scaled="0"/>
                </a:gradFill>
                <a:cs typeface="Segoe UI" pitchFamily="34" charset="0"/>
              </a:rPr>
              <a:t>© 2013 Microsoft Corporation. All rights reserved. Microsoft, Windows, Windows Vista and other product names are or may be registered trademarks and/or trademarks in the U.S. and/or other countries.</a:t>
            </a:r>
          </a:p>
          <a:p>
            <a:pPr defTabSz="932111" eaLnBrk="0" hangingPunct="0"/>
            <a:r>
              <a:rPr lang="en-US" sz="700" dirty="0">
                <a:gradFill>
                  <a:gsLst>
                    <a:gs pos="0">
                      <a:srgbClr val="000000">
                        <a:lumMod val="75000"/>
                        <a:lumOff val="25000"/>
                      </a:srgbClr>
                    </a:gs>
                    <a:gs pos="100000">
                      <a:srgbClr val="000000">
                        <a:lumMod val="75000"/>
                        <a:lumOff val="25000"/>
                      </a:srgbClr>
                    </a:gs>
                  </a:gsLst>
                  <a:lin ang="5400000" scaled="0"/>
                </a:gradFill>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59232" y="3103734"/>
            <a:ext cx="3687046" cy="787059"/>
          </a:xfrm>
          <a:prstGeom prst="rect">
            <a:avLst/>
          </a:prstGeom>
        </p:spPr>
      </p:pic>
    </p:spTree>
    <p:extLst>
      <p:ext uri="{BB962C8B-B14F-4D97-AF65-F5344CB8AC3E}">
        <p14:creationId xmlns:p14="http://schemas.microsoft.com/office/powerpoint/2010/main" val="1146023229"/>
      </p:ext>
    </p:extLst>
  </p:cSld>
  <p:clrMapOvr>
    <a:masterClrMapping/>
  </p:clrMapOvr>
  <p:extLst mod="1">
    <p:ext uri="{DCECCB84-F9BA-43D5-87BE-67443E8EF086}">
      <p15:sldGuideLst xmlns:p15="http://schemas.microsoft.com/office/powerpoint/2012/main">
        <p15:guide id="1" orient="horz" pos="2203">
          <p15:clr>
            <a:srgbClr val="FBAE40"/>
          </p15:clr>
        </p15:guide>
        <p15:guide id="2" pos="3917">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Walk-in">
    <p:spTree>
      <p:nvGrpSpPr>
        <p:cNvPr id="1" name=""/>
        <p:cNvGrpSpPr/>
        <p:nvPr/>
      </p:nvGrpSpPr>
      <p:grpSpPr>
        <a:xfrm>
          <a:off x="0" y="0"/>
          <a:ext cx="0" cy="0"/>
          <a:chOff x="0" y="0"/>
          <a:chExt cx="0" cy="0"/>
        </a:xfrm>
      </p:grpSpPr>
      <p:sp>
        <p:nvSpPr>
          <p:cNvPr id="7" name="Freeform 6"/>
          <p:cNvSpPr>
            <a:spLocks noEditPoints="1"/>
          </p:cNvSpPr>
          <p:nvPr userDrawn="1"/>
        </p:nvSpPr>
        <p:spPr bwMode="black">
          <a:xfrm>
            <a:off x="2137569" y="2473326"/>
            <a:ext cx="8161338" cy="2047875"/>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323232"/>
          </a:solidFill>
          <a:ln>
            <a:noFill/>
          </a:ln>
        </p:spPr>
        <p:txBody>
          <a:bodyPr vert="horz" wrap="square" lIns="91427" tIns="45713" rIns="91427" bIns="45713" numCol="1" anchor="t" anchorCtr="0" compatLnSpc="1">
            <a:prstTxWarp prst="textNoShape">
              <a:avLst/>
            </a:prstTxWarp>
          </a:bodyPr>
          <a:lstStyle/>
          <a:p>
            <a:pPr defTabSz="932324"/>
            <a:endParaRPr lang="en-US">
              <a:solidFill>
                <a:srgbClr val="000000"/>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invGray">
          <a:xfrm>
            <a:off x="10129838" y="6126162"/>
            <a:ext cx="1849602" cy="394827"/>
          </a:xfrm>
          <a:prstGeom prst="rect">
            <a:avLst/>
          </a:prstGeom>
          <a:noFill/>
          <a:ln>
            <a:noFill/>
          </a:ln>
        </p:spPr>
      </p:pic>
    </p:spTree>
    <p:extLst>
      <p:ext uri="{BB962C8B-B14F-4D97-AF65-F5344CB8AC3E}">
        <p14:creationId xmlns:p14="http://schemas.microsoft.com/office/powerpoint/2010/main" val="2895464431"/>
      </p:ext>
    </p:extLst>
  </p:cSld>
  <p:clrMapOvr>
    <a:masterClrMapping/>
  </p:clrMapOvr>
  <p:extLst mod="1">
    <p:ext uri="{DCECCB84-F9BA-43D5-87BE-67443E8EF086}">
      <p15:sldGuideLst xmlns:p15="http://schemas.microsoft.com/office/powerpoint/2012/main">
        <p15:guide id="1" orient="horz" pos="2203">
          <p15:clr>
            <a:srgbClr val="FBAE40"/>
          </p15:clr>
        </p15:guide>
        <p15:guide id="2" pos="3917">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4639" y="3040063"/>
            <a:ext cx="11887200" cy="914400"/>
          </a:xfrm>
        </p:spPr>
        <p:txBody>
          <a:bodyPr lIns="182880" tIns="146304" rIns="182880" bIns="146304" anchor="ctr">
            <a:noAutofit/>
          </a:bodyPr>
          <a:lstStyle>
            <a:lvl1pPr>
              <a:lnSpc>
                <a:spcPct val="90000"/>
              </a:lnSpc>
              <a:defRPr sz="6599" spc="0" baseline="0">
                <a:gradFill>
                  <a:gsLst>
                    <a:gs pos="0">
                      <a:srgbClr val="404040"/>
                    </a:gs>
                    <a:gs pos="100000">
                      <a:schemeClr val="tx1">
                        <a:lumMod val="75000"/>
                        <a:lumOff val="25000"/>
                      </a:schemeClr>
                    </a:gs>
                  </a:gsLst>
                  <a:lin ang="5400000" scaled="0"/>
                </a:gradFill>
                <a:latin typeface="Segoe UI Light" pitchFamily="34" charset="0"/>
                <a:cs typeface="Segoe UI Light" pitchFamily="34" charset="0"/>
              </a:defRPr>
            </a:lvl1pPr>
          </a:lstStyle>
          <a:p>
            <a:r>
              <a:rPr lang="en-US" dirty="0"/>
              <a:t>Click to edit master title style</a:t>
            </a:r>
          </a:p>
        </p:txBody>
      </p:sp>
      <p:sp>
        <p:nvSpPr>
          <p:cNvPr id="3" name="Subtitle 2"/>
          <p:cNvSpPr>
            <a:spLocks noGrp="1"/>
          </p:cNvSpPr>
          <p:nvPr>
            <p:ph type="subTitle" idx="1"/>
          </p:nvPr>
        </p:nvSpPr>
        <p:spPr>
          <a:xfrm>
            <a:off x="274640" y="5783263"/>
            <a:ext cx="7315199" cy="914400"/>
          </a:xfrm>
        </p:spPr>
        <p:txBody>
          <a:bodyPr lIns="182880" tIns="146304" rIns="182880" bIns="146304" anchor="b">
            <a:noAutofit/>
          </a:bodyPr>
          <a:lstStyle>
            <a:lvl1pPr marL="0" indent="0" algn="l">
              <a:lnSpc>
                <a:spcPct val="90000"/>
              </a:lnSpc>
              <a:spcBef>
                <a:spcPts val="0"/>
              </a:spcBef>
              <a:buNone/>
              <a:defRPr sz="2800" b="0" spc="-52" baseline="0">
                <a:gradFill>
                  <a:gsLst>
                    <a:gs pos="0">
                      <a:schemeClr val="tx1">
                        <a:lumMod val="75000"/>
                        <a:lumOff val="25000"/>
                      </a:schemeClr>
                    </a:gs>
                    <a:gs pos="100000">
                      <a:schemeClr val="tx1">
                        <a:lumMod val="75000"/>
                        <a:lumOff val="25000"/>
                      </a:schemeClr>
                    </a:gs>
                  </a:gsLst>
                  <a:lin ang="5400000" scaled="0"/>
                </a:gradFill>
                <a:latin typeface="+mn-lt"/>
                <a:cs typeface="Segoe UI" pitchFamily="34" charset="0"/>
              </a:defRPr>
            </a:lvl1pPr>
            <a:lvl2pPr marL="466118" indent="0" algn="ctr">
              <a:buNone/>
              <a:defRPr>
                <a:solidFill>
                  <a:schemeClr val="tx1">
                    <a:tint val="75000"/>
                  </a:schemeClr>
                </a:solidFill>
              </a:defRPr>
            </a:lvl2pPr>
            <a:lvl3pPr marL="932232" indent="0" algn="ctr">
              <a:buNone/>
              <a:defRPr>
                <a:solidFill>
                  <a:schemeClr val="tx1">
                    <a:tint val="75000"/>
                  </a:schemeClr>
                </a:solidFill>
              </a:defRPr>
            </a:lvl3pPr>
            <a:lvl4pPr marL="1398350" indent="0" algn="ctr">
              <a:buNone/>
              <a:defRPr>
                <a:solidFill>
                  <a:schemeClr val="tx1">
                    <a:tint val="75000"/>
                  </a:schemeClr>
                </a:solidFill>
              </a:defRPr>
            </a:lvl4pPr>
            <a:lvl5pPr marL="1864466" indent="0" algn="ctr">
              <a:buNone/>
              <a:defRPr>
                <a:solidFill>
                  <a:schemeClr val="tx1">
                    <a:tint val="75000"/>
                  </a:schemeClr>
                </a:solidFill>
              </a:defRPr>
            </a:lvl5pPr>
            <a:lvl6pPr marL="2330585" indent="0" algn="ctr">
              <a:buNone/>
              <a:defRPr>
                <a:solidFill>
                  <a:schemeClr val="tx1">
                    <a:tint val="75000"/>
                  </a:schemeClr>
                </a:solidFill>
              </a:defRPr>
            </a:lvl6pPr>
            <a:lvl7pPr marL="2796696" indent="0" algn="ctr">
              <a:buNone/>
              <a:defRPr>
                <a:solidFill>
                  <a:schemeClr val="tx1">
                    <a:tint val="75000"/>
                  </a:schemeClr>
                </a:solidFill>
              </a:defRPr>
            </a:lvl7pPr>
            <a:lvl8pPr marL="3262814" indent="0" algn="ctr">
              <a:buNone/>
              <a:defRPr>
                <a:solidFill>
                  <a:schemeClr val="tx1">
                    <a:tint val="75000"/>
                  </a:schemeClr>
                </a:solidFill>
              </a:defRPr>
            </a:lvl8pPr>
            <a:lvl9pPr marL="3728933" indent="0" algn="ctr">
              <a:buNone/>
              <a:defRPr>
                <a:solidFill>
                  <a:schemeClr val="tx1">
                    <a:tint val="75000"/>
                  </a:schemeClr>
                </a:solidFill>
              </a:defRPr>
            </a:lvl9pPr>
          </a:lstStyle>
          <a:p>
            <a:r>
              <a:rPr lang="en-US"/>
              <a:t>Click to edit Master subtitle style</a:t>
            </a:r>
            <a:endParaRPr lang="en-US" dirty="0"/>
          </a:p>
        </p:txBody>
      </p:sp>
      <p:sp>
        <p:nvSpPr>
          <p:cNvPr id="7" name="Freeform 6"/>
          <p:cNvSpPr>
            <a:spLocks noChangeAspect="1" noEditPoints="1"/>
          </p:cNvSpPr>
          <p:nvPr userDrawn="1"/>
        </p:nvSpPr>
        <p:spPr bwMode="black">
          <a:xfrm>
            <a:off x="10332994" y="6103269"/>
            <a:ext cx="1639861" cy="411480"/>
          </a:xfrm>
          <a:custGeom>
            <a:avLst/>
            <a:gdLst>
              <a:gd name="T0" fmla="*/ 336 w 2176"/>
              <a:gd name="T1" fmla="*/ 2 h 546"/>
              <a:gd name="T2" fmla="*/ 269 w 2176"/>
              <a:gd name="T3" fmla="*/ 2 h 546"/>
              <a:gd name="T4" fmla="*/ 48 w 2176"/>
              <a:gd name="T5" fmla="*/ 538 h 546"/>
              <a:gd name="T6" fmla="*/ 2128 w 2176"/>
              <a:gd name="T7" fmla="*/ 2 h 546"/>
              <a:gd name="T8" fmla="*/ 2176 w 2176"/>
              <a:gd name="T9" fmla="*/ 2 h 546"/>
              <a:gd name="T10" fmla="*/ 1049 w 2176"/>
              <a:gd name="T11" fmla="*/ 175 h 546"/>
              <a:gd name="T12" fmla="*/ 1025 w 2176"/>
              <a:gd name="T13" fmla="*/ 454 h 546"/>
              <a:gd name="T14" fmla="*/ 937 w 2176"/>
              <a:gd name="T15" fmla="*/ 473 h 546"/>
              <a:gd name="T16" fmla="*/ 892 w 2176"/>
              <a:gd name="T17" fmla="*/ 384 h 546"/>
              <a:gd name="T18" fmla="*/ 809 w 2176"/>
              <a:gd name="T19" fmla="*/ 394 h 546"/>
              <a:gd name="T20" fmla="*/ 975 w 2176"/>
              <a:gd name="T21" fmla="*/ 540 h 546"/>
              <a:gd name="T22" fmla="*/ 1048 w 2176"/>
              <a:gd name="T23" fmla="*/ 482 h 546"/>
              <a:gd name="T24" fmla="*/ 1131 w 2176"/>
              <a:gd name="T25" fmla="*/ 536 h 546"/>
              <a:gd name="T26" fmla="*/ 1293 w 2176"/>
              <a:gd name="T27" fmla="*/ 14 h 546"/>
              <a:gd name="T28" fmla="*/ 1238 w 2176"/>
              <a:gd name="T29" fmla="*/ 3 h 546"/>
              <a:gd name="T30" fmla="*/ 1207 w 2176"/>
              <a:gd name="T31" fmla="*/ 48 h 546"/>
              <a:gd name="T32" fmla="*/ 1237 w 2176"/>
              <a:gd name="T33" fmla="*/ 91 h 546"/>
              <a:gd name="T34" fmla="*/ 1293 w 2176"/>
              <a:gd name="T35" fmla="*/ 81 h 546"/>
              <a:gd name="T36" fmla="*/ 1216 w 2176"/>
              <a:gd name="T37" fmla="*/ 536 h 546"/>
              <a:gd name="T38" fmla="*/ 1216 w 2176"/>
              <a:gd name="T39" fmla="*/ 175 h 546"/>
              <a:gd name="T40" fmla="*/ 1457 w 2176"/>
              <a:gd name="T41" fmla="*/ 536 h 546"/>
              <a:gd name="T42" fmla="*/ 1376 w 2176"/>
              <a:gd name="T43" fmla="*/ 536 h 546"/>
              <a:gd name="T44" fmla="*/ 729 w 2176"/>
              <a:gd name="T45" fmla="*/ 213 h 546"/>
              <a:gd name="T46" fmla="*/ 573 w 2176"/>
              <a:gd name="T47" fmla="*/ 163 h 546"/>
              <a:gd name="T48" fmla="*/ 491 w 2176"/>
              <a:gd name="T49" fmla="*/ 226 h 546"/>
              <a:gd name="T50" fmla="*/ 460 w 2176"/>
              <a:gd name="T51" fmla="*/ 2 h 546"/>
              <a:gd name="T52" fmla="*/ 489 w 2176"/>
              <a:gd name="T53" fmla="*/ 537 h 546"/>
              <a:gd name="T54" fmla="*/ 509 w 2176"/>
              <a:gd name="T55" fmla="*/ 512 h 546"/>
              <a:gd name="T56" fmla="*/ 596 w 2176"/>
              <a:gd name="T57" fmla="*/ 546 h 546"/>
              <a:gd name="T58" fmla="*/ 754 w 2176"/>
              <a:gd name="T59" fmla="*/ 423 h 546"/>
              <a:gd name="T60" fmla="*/ 671 w 2176"/>
              <a:gd name="T61" fmla="*/ 400 h 546"/>
              <a:gd name="T62" fmla="*/ 578 w 2176"/>
              <a:gd name="T63" fmla="*/ 478 h 546"/>
              <a:gd name="T64" fmla="*/ 495 w 2176"/>
              <a:gd name="T65" fmla="*/ 421 h 546"/>
              <a:gd name="T66" fmla="*/ 496 w 2176"/>
              <a:gd name="T67" fmla="*/ 291 h 546"/>
              <a:gd name="T68" fmla="*/ 586 w 2176"/>
              <a:gd name="T69" fmla="*/ 226 h 546"/>
              <a:gd name="T70" fmla="*/ 672 w 2176"/>
              <a:gd name="T71" fmla="*/ 293 h 546"/>
              <a:gd name="T72" fmla="*/ 1866 w 2176"/>
              <a:gd name="T73" fmla="*/ 2 h 546"/>
              <a:gd name="T74" fmla="*/ 1783 w 2176"/>
              <a:gd name="T75" fmla="*/ 220 h 546"/>
              <a:gd name="T76" fmla="*/ 1716 w 2176"/>
              <a:gd name="T77" fmla="*/ 171 h 546"/>
              <a:gd name="T78" fmla="*/ 1561 w 2176"/>
              <a:gd name="T79" fmla="*/ 220 h 546"/>
              <a:gd name="T80" fmla="*/ 1526 w 2176"/>
              <a:gd name="T81" fmla="*/ 443 h 546"/>
              <a:gd name="T82" fmla="*/ 1665 w 2176"/>
              <a:gd name="T83" fmla="*/ 546 h 546"/>
              <a:gd name="T84" fmla="*/ 1763 w 2176"/>
              <a:gd name="T85" fmla="*/ 507 h 546"/>
              <a:gd name="T86" fmla="*/ 1785 w 2176"/>
              <a:gd name="T87" fmla="*/ 537 h 546"/>
              <a:gd name="T88" fmla="*/ 1778 w 2176"/>
              <a:gd name="T89" fmla="*/ 413 h 546"/>
              <a:gd name="T90" fmla="*/ 1692 w 2176"/>
              <a:gd name="T91" fmla="*/ 479 h 546"/>
              <a:gd name="T92" fmla="*/ 1607 w 2176"/>
              <a:gd name="T93" fmla="*/ 414 h 546"/>
              <a:gd name="T94" fmla="*/ 1624 w 2176"/>
              <a:gd name="T95" fmla="*/ 269 h 546"/>
              <a:gd name="T96" fmla="*/ 1732 w 2176"/>
              <a:gd name="T97" fmla="*/ 241 h 546"/>
              <a:gd name="T98" fmla="*/ 1786 w 2176"/>
              <a:gd name="T99" fmla="*/ 326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76" h="546">
                <a:moveTo>
                  <a:pt x="163" y="538"/>
                </a:moveTo>
                <a:cubicBezTo>
                  <a:pt x="116" y="538"/>
                  <a:pt x="116" y="538"/>
                  <a:pt x="116" y="538"/>
                </a:cubicBezTo>
                <a:cubicBezTo>
                  <a:pt x="336" y="2"/>
                  <a:pt x="336" y="2"/>
                  <a:pt x="336" y="2"/>
                </a:cubicBezTo>
                <a:cubicBezTo>
                  <a:pt x="384" y="2"/>
                  <a:pt x="384" y="2"/>
                  <a:pt x="384" y="2"/>
                </a:cubicBezTo>
                <a:lnTo>
                  <a:pt x="163" y="538"/>
                </a:lnTo>
                <a:close/>
                <a:moveTo>
                  <a:pt x="269" y="2"/>
                </a:moveTo>
                <a:cubicBezTo>
                  <a:pt x="221" y="2"/>
                  <a:pt x="221" y="2"/>
                  <a:pt x="221" y="2"/>
                </a:cubicBezTo>
                <a:cubicBezTo>
                  <a:pt x="0" y="538"/>
                  <a:pt x="0" y="538"/>
                  <a:pt x="0" y="538"/>
                </a:cubicBezTo>
                <a:cubicBezTo>
                  <a:pt x="48" y="538"/>
                  <a:pt x="48" y="538"/>
                  <a:pt x="48" y="538"/>
                </a:cubicBezTo>
                <a:lnTo>
                  <a:pt x="269" y="2"/>
                </a:lnTo>
                <a:close/>
                <a:moveTo>
                  <a:pt x="2176" y="2"/>
                </a:moveTo>
                <a:cubicBezTo>
                  <a:pt x="2128" y="2"/>
                  <a:pt x="2128" y="2"/>
                  <a:pt x="2128" y="2"/>
                </a:cubicBezTo>
                <a:cubicBezTo>
                  <a:pt x="1908" y="538"/>
                  <a:pt x="1908" y="538"/>
                  <a:pt x="1908" y="538"/>
                </a:cubicBezTo>
                <a:cubicBezTo>
                  <a:pt x="1955" y="538"/>
                  <a:pt x="1955" y="538"/>
                  <a:pt x="1955" y="538"/>
                </a:cubicBezTo>
                <a:lnTo>
                  <a:pt x="2176" y="2"/>
                </a:lnTo>
                <a:close/>
                <a:moveTo>
                  <a:pt x="1131" y="536"/>
                </a:moveTo>
                <a:cubicBezTo>
                  <a:pt x="1131" y="175"/>
                  <a:pt x="1131" y="175"/>
                  <a:pt x="1131" y="175"/>
                </a:cubicBezTo>
                <a:cubicBezTo>
                  <a:pt x="1049" y="175"/>
                  <a:pt x="1049" y="175"/>
                  <a:pt x="1049" y="175"/>
                </a:cubicBezTo>
                <a:cubicBezTo>
                  <a:pt x="1049" y="384"/>
                  <a:pt x="1049" y="384"/>
                  <a:pt x="1049" y="384"/>
                </a:cubicBezTo>
                <a:cubicBezTo>
                  <a:pt x="1049" y="399"/>
                  <a:pt x="1047" y="412"/>
                  <a:pt x="1042" y="424"/>
                </a:cubicBezTo>
                <a:cubicBezTo>
                  <a:pt x="1038" y="436"/>
                  <a:pt x="1032" y="446"/>
                  <a:pt x="1025" y="454"/>
                </a:cubicBezTo>
                <a:cubicBezTo>
                  <a:pt x="1017" y="462"/>
                  <a:pt x="1009" y="468"/>
                  <a:pt x="999" y="472"/>
                </a:cubicBezTo>
                <a:cubicBezTo>
                  <a:pt x="989" y="476"/>
                  <a:pt x="978" y="478"/>
                  <a:pt x="967" y="478"/>
                </a:cubicBezTo>
                <a:cubicBezTo>
                  <a:pt x="956" y="478"/>
                  <a:pt x="946" y="476"/>
                  <a:pt x="937" y="473"/>
                </a:cubicBezTo>
                <a:cubicBezTo>
                  <a:pt x="927" y="470"/>
                  <a:pt x="920" y="464"/>
                  <a:pt x="913" y="457"/>
                </a:cubicBezTo>
                <a:cubicBezTo>
                  <a:pt x="906" y="449"/>
                  <a:pt x="901" y="440"/>
                  <a:pt x="897" y="428"/>
                </a:cubicBezTo>
                <a:cubicBezTo>
                  <a:pt x="894" y="416"/>
                  <a:pt x="892" y="401"/>
                  <a:pt x="892" y="384"/>
                </a:cubicBezTo>
                <a:cubicBezTo>
                  <a:pt x="892" y="175"/>
                  <a:pt x="892" y="175"/>
                  <a:pt x="892" y="175"/>
                </a:cubicBezTo>
                <a:cubicBezTo>
                  <a:pt x="809" y="175"/>
                  <a:pt x="809" y="175"/>
                  <a:pt x="809" y="175"/>
                </a:cubicBezTo>
                <a:cubicBezTo>
                  <a:pt x="809" y="394"/>
                  <a:pt x="809" y="394"/>
                  <a:pt x="809" y="394"/>
                </a:cubicBezTo>
                <a:cubicBezTo>
                  <a:pt x="809" y="444"/>
                  <a:pt x="821" y="482"/>
                  <a:pt x="843" y="507"/>
                </a:cubicBezTo>
                <a:cubicBezTo>
                  <a:pt x="865" y="532"/>
                  <a:pt x="897" y="545"/>
                  <a:pt x="939" y="545"/>
                </a:cubicBezTo>
                <a:cubicBezTo>
                  <a:pt x="951" y="545"/>
                  <a:pt x="963" y="543"/>
                  <a:pt x="975" y="540"/>
                </a:cubicBezTo>
                <a:cubicBezTo>
                  <a:pt x="986" y="537"/>
                  <a:pt x="996" y="532"/>
                  <a:pt x="1005" y="526"/>
                </a:cubicBezTo>
                <a:cubicBezTo>
                  <a:pt x="1014" y="521"/>
                  <a:pt x="1022" y="514"/>
                  <a:pt x="1029" y="506"/>
                </a:cubicBezTo>
                <a:cubicBezTo>
                  <a:pt x="1037" y="499"/>
                  <a:pt x="1043" y="490"/>
                  <a:pt x="1048" y="482"/>
                </a:cubicBezTo>
                <a:cubicBezTo>
                  <a:pt x="1049" y="482"/>
                  <a:pt x="1049" y="482"/>
                  <a:pt x="1049" y="482"/>
                </a:cubicBezTo>
                <a:cubicBezTo>
                  <a:pt x="1049" y="536"/>
                  <a:pt x="1049" y="536"/>
                  <a:pt x="1049" y="536"/>
                </a:cubicBezTo>
                <a:lnTo>
                  <a:pt x="1131" y="536"/>
                </a:lnTo>
                <a:close/>
                <a:moveTo>
                  <a:pt x="1307" y="48"/>
                </a:moveTo>
                <a:cubicBezTo>
                  <a:pt x="1307" y="41"/>
                  <a:pt x="1306" y="35"/>
                  <a:pt x="1303" y="29"/>
                </a:cubicBezTo>
                <a:cubicBezTo>
                  <a:pt x="1301" y="23"/>
                  <a:pt x="1297" y="18"/>
                  <a:pt x="1293" y="14"/>
                </a:cubicBezTo>
                <a:cubicBezTo>
                  <a:pt x="1288" y="9"/>
                  <a:pt x="1283" y="6"/>
                  <a:pt x="1277" y="3"/>
                </a:cubicBezTo>
                <a:cubicBezTo>
                  <a:pt x="1271" y="1"/>
                  <a:pt x="1264" y="0"/>
                  <a:pt x="1257" y="0"/>
                </a:cubicBezTo>
                <a:cubicBezTo>
                  <a:pt x="1250" y="0"/>
                  <a:pt x="1244" y="1"/>
                  <a:pt x="1238" y="3"/>
                </a:cubicBezTo>
                <a:cubicBezTo>
                  <a:pt x="1232" y="6"/>
                  <a:pt x="1226" y="9"/>
                  <a:pt x="1222" y="13"/>
                </a:cubicBezTo>
                <a:cubicBezTo>
                  <a:pt x="1217" y="18"/>
                  <a:pt x="1214" y="23"/>
                  <a:pt x="1211" y="29"/>
                </a:cubicBezTo>
                <a:cubicBezTo>
                  <a:pt x="1209" y="34"/>
                  <a:pt x="1207" y="41"/>
                  <a:pt x="1207" y="48"/>
                </a:cubicBezTo>
                <a:cubicBezTo>
                  <a:pt x="1207" y="54"/>
                  <a:pt x="1209" y="60"/>
                  <a:pt x="1211" y="66"/>
                </a:cubicBezTo>
                <a:cubicBezTo>
                  <a:pt x="1214" y="72"/>
                  <a:pt x="1217" y="77"/>
                  <a:pt x="1221" y="81"/>
                </a:cubicBezTo>
                <a:cubicBezTo>
                  <a:pt x="1226" y="85"/>
                  <a:pt x="1231" y="88"/>
                  <a:pt x="1237" y="91"/>
                </a:cubicBezTo>
                <a:cubicBezTo>
                  <a:pt x="1243" y="93"/>
                  <a:pt x="1250" y="95"/>
                  <a:pt x="1257" y="95"/>
                </a:cubicBezTo>
                <a:cubicBezTo>
                  <a:pt x="1264" y="95"/>
                  <a:pt x="1271" y="93"/>
                  <a:pt x="1277" y="91"/>
                </a:cubicBezTo>
                <a:cubicBezTo>
                  <a:pt x="1283" y="88"/>
                  <a:pt x="1289" y="85"/>
                  <a:pt x="1293" y="81"/>
                </a:cubicBezTo>
                <a:cubicBezTo>
                  <a:pt x="1297" y="77"/>
                  <a:pt x="1301" y="72"/>
                  <a:pt x="1303" y="66"/>
                </a:cubicBezTo>
                <a:cubicBezTo>
                  <a:pt x="1306" y="60"/>
                  <a:pt x="1307" y="54"/>
                  <a:pt x="1307" y="48"/>
                </a:cubicBezTo>
                <a:moveTo>
                  <a:pt x="1216" y="536"/>
                </a:moveTo>
                <a:cubicBezTo>
                  <a:pt x="1297" y="536"/>
                  <a:pt x="1297" y="536"/>
                  <a:pt x="1297" y="536"/>
                </a:cubicBezTo>
                <a:cubicBezTo>
                  <a:pt x="1297" y="175"/>
                  <a:pt x="1297" y="175"/>
                  <a:pt x="1297" y="175"/>
                </a:cubicBezTo>
                <a:cubicBezTo>
                  <a:pt x="1216" y="175"/>
                  <a:pt x="1216" y="175"/>
                  <a:pt x="1216" y="175"/>
                </a:cubicBezTo>
                <a:lnTo>
                  <a:pt x="1216" y="536"/>
                </a:lnTo>
                <a:close/>
                <a:moveTo>
                  <a:pt x="1376" y="536"/>
                </a:moveTo>
                <a:cubicBezTo>
                  <a:pt x="1457" y="536"/>
                  <a:pt x="1457" y="536"/>
                  <a:pt x="1457" y="536"/>
                </a:cubicBezTo>
                <a:cubicBezTo>
                  <a:pt x="1457" y="2"/>
                  <a:pt x="1457" y="2"/>
                  <a:pt x="1457" y="2"/>
                </a:cubicBezTo>
                <a:cubicBezTo>
                  <a:pt x="1376" y="2"/>
                  <a:pt x="1376" y="2"/>
                  <a:pt x="1376" y="2"/>
                </a:cubicBezTo>
                <a:lnTo>
                  <a:pt x="1376" y="536"/>
                </a:lnTo>
                <a:close/>
                <a:moveTo>
                  <a:pt x="765" y="342"/>
                </a:moveTo>
                <a:cubicBezTo>
                  <a:pt x="765" y="317"/>
                  <a:pt x="762" y="294"/>
                  <a:pt x="756" y="272"/>
                </a:cubicBezTo>
                <a:cubicBezTo>
                  <a:pt x="750" y="249"/>
                  <a:pt x="741" y="230"/>
                  <a:pt x="729" y="213"/>
                </a:cubicBezTo>
                <a:cubicBezTo>
                  <a:pt x="717" y="196"/>
                  <a:pt x="701" y="183"/>
                  <a:pt x="682" y="173"/>
                </a:cubicBezTo>
                <a:cubicBezTo>
                  <a:pt x="663" y="163"/>
                  <a:pt x="640" y="158"/>
                  <a:pt x="613" y="158"/>
                </a:cubicBezTo>
                <a:cubicBezTo>
                  <a:pt x="599" y="158"/>
                  <a:pt x="585" y="160"/>
                  <a:pt x="573" y="163"/>
                </a:cubicBezTo>
                <a:cubicBezTo>
                  <a:pt x="561" y="166"/>
                  <a:pt x="549" y="171"/>
                  <a:pt x="539" y="177"/>
                </a:cubicBezTo>
                <a:cubicBezTo>
                  <a:pt x="529" y="183"/>
                  <a:pt x="520" y="190"/>
                  <a:pt x="512" y="199"/>
                </a:cubicBezTo>
                <a:cubicBezTo>
                  <a:pt x="504" y="207"/>
                  <a:pt x="497" y="216"/>
                  <a:pt x="491" y="226"/>
                </a:cubicBezTo>
                <a:cubicBezTo>
                  <a:pt x="489" y="226"/>
                  <a:pt x="489" y="226"/>
                  <a:pt x="489" y="226"/>
                </a:cubicBezTo>
                <a:cubicBezTo>
                  <a:pt x="489" y="2"/>
                  <a:pt x="489" y="2"/>
                  <a:pt x="489" y="2"/>
                </a:cubicBezTo>
                <a:cubicBezTo>
                  <a:pt x="460" y="2"/>
                  <a:pt x="460" y="2"/>
                  <a:pt x="460" y="2"/>
                </a:cubicBezTo>
                <a:cubicBezTo>
                  <a:pt x="406" y="133"/>
                  <a:pt x="406" y="133"/>
                  <a:pt x="406" y="133"/>
                </a:cubicBezTo>
                <a:cubicBezTo>
                  <a:pt x="406" y="537"/>
                  <a:pt x="406" y="537"/>
                  <a:pt x="406" y="537"/>
                </a:cubicBezTo>
                <a:cubicBezTo>
                  <a:pt x="489" y="537"/>
                  <a:pt x="489" y="537"/>
                  <a:pt x="489" y="537"/>
                </a:cubicBezTo>
                <a:cubicBezTo>
                  <a:pt x="489" y="490"/>
                  <a:pt x="489" y="490"/>
                  <a:pt x="489" y="490"/>
                </a:cubicBezTo>
                <a:cubicBezTo>
                  <a:pt x="491" y="490"/>
                  <a:pt x="491" y="490"/>
                  <a:pt x="491" y="490"/>
                </a:cubicBezTo>
                <a:cubicBezTo>
                  <a:pt x="496" y="498"/>
                  <a:pt x="502" y="505"/>
                  <a:pt x="509" y="512"/>
                </a:cubicBezTo>
                <a:cubicBezTo>
                  <a:pt x="515" y="519"/>
                  <a:pt x="523" y="525"/>
                  <a:pt x="532" y="530"/>
                </a:cubicBezTo>
                <a:cubicBezTo>
                  <a:pt x="540" y="535"/>
                  <a:pt x="550" y="539"/>
                  <a:pt x="561" y="542"/>
                </a:cubicBezTo>
                <a:cubicBezTo>
                  <a:pt x="571" y="544"/>
                  <a:pt x="583" y="546"/>
                  <a:pt x="596" y="546"/>
                </a:cubicBezTo>
                <a:cubicBezTo>
                  <a:pt x="623" y="546"/>
                  <a:pt x="647" y="541"/>
                  <a:pt x="668" y="530"/>
                </a:cubicBezTo>
                <a:cubicBezTo>
                  <a:pt x="689" y="520"/>
                  <a:pt x="707" y="506"/>
                  <a:pt x="721" y="488"/>
                </a:cubicBezTo>
                <a:cubicBezTo>
                  <a:pt x="736" y="470"/>
                  <a:pt x="747" y="448"/>
                  <a:pt x="754" y="423"/>
                </a:cubicBezTo>
                <a:cubicBezTo>
                  <a:pt x="761" y="398"/>
                  <a:pt x="765" y="371"/>
                  <a:pt x="765" y="342"/>
                </a:cubicBezTo>
                <a:moveTo>
                  <a:pt x="678" y="341"/>
                </a:moveTo>
                <a:cubicBezTo>
                  <a:pt x="678" y="363"/>
                  <a:pt x="676" y="383"/>
                  <a:pt x="671" y="400"/>
                </a:cubicBezTo>
                <a:cubicBezTo>
                  <a:pt x="667" y="418"/>
                  <a:pt x="660" y="432"/>
                  <a:pt x="651" y="443"/>
                </a:cubicBezTo>
                <a:cubicBezTo>
                  <a:pt x="643" y="455"/>
                  <a:pt x="632" y="463"/>
                  <a:pt x="620" y="469"/>
                </a:cubicBezTo>
                <a:cubicBezTo>
                  <a:pt x="607" y="475"/>
                  <a:pt x="593" y="478"/>
                  <a:pt x="578" y="478"/>
                </a:cubicBezTo>
                <a:cubicBezTo>
                  <a:pt x="565" y="478"/>
                  <a:pt x="553" y="475"/>
                  <a:pt x="542" y="470"/>
                </a:cubicBezTo>
                <a:cubicBezTo>
                  <a:pt x="531" y="466"/>
                  <a:pt x="522" y="459"/>
                  <a:pt x="514" y="450"/>
                </a:cubicBezTo>
                <a:cubicBezTo>
                  <a:pt x="506" y="442"/>
                  <a:pt x="500" y="432"/>
                  <a:pt x="495" y="421"/>
                </a:cubicBezTo>
                <a:cubicBezTo>
                  <a:pt x="491" y="410"/>
                  <a:pt x="488" y="397"/>
                  <a:pt x="488" y="384"/>
                </a:cubicBezTo>
                <a:cubicBezTo>
                  <a:pt x="488" y="336"/>
                  <a:pt x="488" y="336"/>
                  <a:pt x="488" y="336"/>
                </a:cubicBezTo>
                <a:cubicBezTo>
                  <a:pt x="488" y="319"/>
                  <a:pt x="491" y="304"/>
                  <a:pt x="496" y="291"/>
                </a:cubicBezTo>
                <a:cubicBezTo>
                  <a:pt x="500" y="278"/>
                  <a:pt x="507" y="266"/>
                  <a:pt x="516" y="257"/>
                </a:cubicBezTo>
                <a:cubicBezTo>
                  <a:pt x="524" y="247"/>
                  <a:pt x="534" y="240"/>
                  <a:pt x="546" y="234"/>
                </a:cubicBezTo>
                <a:cubicBezTo>
                  <a:pt x="558" y="229"/>
                  <a:pt x="571" y="226"/>
                  <a:pt x="586" y="226"/>
                </a:cubicBezTo>
                <a:cubicBezTo>
                  <a:pt x="601" y="226"/>
                  <a:pt x="614" y="229"/>
                  <a:pt x="625" y="234"/>
                </a:cubicBezTo>
                <a:cubicBezTo>
                  <a:pt x="636" y="240"/>
                  <a:pt x="646" y="247"/>
                  <a:pt x="654" y="257"/>
                </a:cubicBezTo>
                <a:cubicBezTo>
                  <a:pt x="662" y="267"/>
                  <a:pt x="668" y="279"/>
                  <a:pt x="672" y="293"/>
                </a:cubicBezTo>
                <a:cubicBezTo>
                  <a:pt x="676" y="307"/>
                  <a:pt x="678" y="323"/>
                  <a:pt x="678" y="341"/>
                </a:cubicBezTo>
                <a:moveTo>
                  <a:pt x="1866" y="537"/>
                </a:moveTo>
                <a:cubicBezTo>
                  <a:pt x="1866" y="2"/>
                  <a:pt x="1866" y="2"/>
                  <a:pt x="1866" y="2"/>
                </a:cubicBezTo>
                <a:cubicBezTo>
                  <a:pt x="1785" y="2"/>
                  <a:pt x="1785" y="2"/>
                  <a:pt x="1785" y="2"/>
                </a:cubicBezTo>
                <a:cubicBezTo>
                  <a:pt x="1785" y="220"/>
                  <a:pt x="1785" y="220"/>
                  <a:pt x="1785" y="220"/>
                </a:cubicBezTo>
                <a:cubicBezTo>
                  <a:pt x="1783" y="220"/>
                  <a:pt x="1783" y="220"/>
                  <a:pt x="1783" y="220"/>
                </a:cubicBezTo>
                <a:cubicBezTo>
                  <a:pt x="1779" y="213"/>
                  <a:pt x="1773" y="206"/>
                  <a:pt x="1767" y="199"/>
                </a:cubicBezTo>
                <a:cubicBezTo>
                  <a:pt x="1760" y="192"/>
                  <a:pt x="1753" y="187"/>
                  <a:pt x="1744" y="182"/>
                </a:cubicBezTo>
                <a:cubicBezTo>
                  <a:pt x="1736" y="177"/>
                  <a:pt x="1726" y="173"/>
                  <a:pt x="1716" y="171"/>
                </a:cubicBezTo>
                <a:cubicBezTo>
                  <a:pt x="1705" y="168"/>
                  <a:pt x="1693" y="167"/>
                  <a:pt x="1681" y="167"/>
                </a:cubicBezTo>
                <a:cubicBezTo>
                  <a:pt x="1656" y="167"/>
                  <a:pt x="1633" y="171"/>
                  <a:pt x="1613" y="181"/>
                </a:cubicBezTo>
                <a:cubicBezTo>
                  <a:pt x="1592" y="190"/>
                  <a:pt x="1575" y="203"/>
                  <a:pt x="1561" y="220"/>
                </a:cubicBezTo>
                <a:cubicBezTo>
                  <a:pt x="1546" y="238"/>
                  <a:pt x="1535" y="259"/>
                  <a:pt x="1527" y="283"/>
                </a:cubicBezTo>
                <a:cubicBezTo>
                  <a:pt x="1519" y="308"/>
                  <a:pt x="1515" y="335"/>
                  <a:pt x="1515" y="365"/>
                </a:cubicBezTo>
                <a:cubicBezTo>
                  <a:pt x="1515" y="394"/>
                  <a:pt x="1519" y="420"/>
                  <a:pt x="1526" y="443"/>
                </a:cubicBezTo>
                <a:cubicBezTo>
                  <a:pt x="1534" y="465"/>
                  <a:pt x="1544" y="484"/>
                  <a:pt x="1558" y="500"/>
                </a:cubicBezTo>
                <a:cubicBezTo>
                  <a:pt x="1571" y="515"/>
                  <a:pt x="1587" y="526"/>
                  <a:pt x="1605" y="534"/>
                </a:cubicBezTo>
                <a:cubicBezTo>
                  <a:pt x="1624" y="542"/>
                  <a:pt x="1643" y="546"/>
                  <a:pt x="1665" y="546"/>
                </a:cubicBezTo>
                <a:cubicBezTo>
                  <a:pt x="1679" y="546"/>
                  <a:pt x="1693" y="544"/>
                  <a:pt x="1705" y="541"/>
                </a:cubicBezTo>
                <a:cubicBezTo>
                  <a:pt x="1717" y="538"/>
                  <a:pt x="1728" y="533"/>
                  <a:pt x="1737" y="528"/>
                </a:cubicBezTo>
                <a:cubicBezTo>
                  <a:pt x="1747" y="522"/>
                  <a:pt x="1756" y="515"/>
                  <a:pt x="1763" y="507"/>
                </a:cubicBezTo>
                <a:cubicBezTo>
                  <a:pt x="1771" y="499"/>
                  <a:pt x="1778" y="490"/>
                  <a:pt x="1783" y="480"/>
                </a:cubicBezTo>
                <a:cubicBezTo>
                  <a:pt x="1785" y="480"/>
                  <a:pt x="1785" y="480"/>
                  <a:pt x="1785" y="480"/>
                </a:cubicBezTo>
                <a:cubicBezTo>
                  <a:pt x="1785" y="537"/>
                  <a:pt x="1785" y="537"/>
                  <a:pt x="1785" y="537"/>
                </a:cubicBezTo>
                <a:lnTo>
                  <a:pt x="1866" y="537"/>
                </a:lnTo>
                <a:close/>
                <a:moveTo>
                  <a:pt x="1786" y="366"/>
                </a:moveTo>
                <a:cubicBezTo>
                  <a:pt x="1786" y="384"/>
                  <a:pt x="1783" y="399"/>
                  <a:pt x="1778" y="413"/>
                </a:cubicBezTo>
                <a:cubicBezTo>
                  <a:pt x="1773" y="427"/>
                  <a:pt x="1767" y="439"/>
                  <a:pt x="1758" y="449"/>
                </a:cubicBezTo>
                <a:cubicBezTo>
                  <a:pt x="1750" y="458"/>
                  <a:pt x="1740" y="466"/>
                  <a:pt x="1728" y="471"/>
                </a:cubicBezTo>
                <a:cubicBezTo>
                  <a:pt x="1717" y="476"/>
                  <a:pt x="1705" y="479"/>
                  <a:pt x="1692" y="479"/>
                </a:cubicBezTo>
                <a:cubicBezTo>
                  <a:pt x="1679" y="479"/>
                  <a:pt x="1667" y="477"/>
                  <a:pt x="1656" y="472"/>
                </a:cubicBezTo>
                <a:cubicBezTo>
                  <a:pt x="1644" y="467"/>
                  <a:pt x="1635" y="460"/>
                  <a:pt x="1626" y="450"/>
                </a:cubicBezTo>
                <a:cubicBezTo>
                  <a:pt x="1618" y="440"/>
                  <a:pt x="1612" y="428"/>
                  <a:pt x="1607" y="414"/>
                </a:cubicBezTo>
                <a:cubicBezTo>
                  <a:pt x="1602" y="399"/>
                  <a:pt x="1600" y="382"/>
                  <a:pt x="1600" y="363"/>
                </a:cubicBezTo>
                <a:cubicBezTo>
                  <a:pt x="1600" y="343"/>
                  <a:pt x="1602" y="325"/>
                  <a:pt x="1606" y="309"/>
                </a:cubicBezTo>
                <a:cubicBezTo>
                  <a:pt x="1610" y="294"/>
                  <a:pt x="1616" y="280"/>
                  <a:pt x="1624" y="269"/>
                </a:cubicBezTo>
                <a:cubicBezTo>
                  <a:pt x="1632" y="257"/>
                  <a:pt x="1642" y="249"/>
                  <a:pt x="1654" y="242"/>
                </a:cubicBezTo>
                <a:cubicBezTo>
                  <a:pt x="1667" y="236"/>
                  <a:pt x="1681" y="233"/>
                  <a:pt x="1697" y="233"/>
                </a:cubicBezTo>
                <a:cubicBezTo>
                  <a:pt x="1709" y="233"/>
                  <a:pt x="1721" y="236"/>
                  <a:pt x="1732" y="241"/>
                </a:cubicBezTo>
                <a:cubicBezTo>
                  <a:pt x="1743" y="245"/>
                  <a:pt x="1752" y="252"/>
                  <a:pt x="1760" y="260"/>
                </a:cubicBezTo>
                <a:cubicBezTo>
                  <a:pt x="1768" y="269"/>
                  <a:pt x="1774" y="279"/>
                  <a:pt x="1779" y="290"/>
                </a:cubicBezTo>
                <a:cubicBezTo>
                  <a:pt x="1783" y="301"/>
                  <a:pt x="1786" y="313"/>
                  <a:pt x="1786" y="326"/>
                </a:cubicBezTo>
                <a:lnTo>
                  <a:pt x="1786" y="366"/>
                </a:lnTo>
                <a:close/>
              </a:path>
            </a:pathLst>
          </a:custGeom>
          <a:solidFill>
            <a:srgbClr val="404040"/>
          </a:solidFill>
          <a:ln>
            <a:noFill/>
          </a:ln>
        </p:spPr>
        <p:txBody>
          <a:bodyPr vert="horz" wrap="square" lIns="91427" tIns="45713" rIns="91427" bIns="45713" numCol="1" anchor="t" anchorCtr="0" compatLnSpc="1">
            <a:prstTxWarp prst="textNoShape">
              <a:avLst/>
            </a:prstTxWarp>
          </a:bodyPr>
          <a:lstStyle/>
          <a:p>
            <a:pPr defTabSz="932324"/>
            <a:endParaRPr lang="en-US">
              <a:solidFill>
                <a:srgbClr val="404040"/>
              </a:solidFill>
            </a:endParaRPr>
          </a:p>
        </p:txBody>
      </p:sp>
    </p:spTree>
    <p:extLst>
      <p:ext uri="{BB962C8B-B14F-4D97-AF65-F5344CB8AC3E}">
        <p14:creationId xmlns:p14="http://schemas.microsoft.com/office/powerpoint/2010/main" val="273318168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Multiple Shapes &amp; Color Background">
    <p:spTree>
      <p:nvGrpSpPr>
        <p:cNvPr id="1" name=""/>
        <p:cNvGrpSpPr/>
        <p:nvPr/>
      </p:nvGrpSpPr>
      <p:grpSpPr>
        <a:xfrm>
          <a:off x="0" y="0"/>
          <a:ext cx="0" cy="0"/>
          <a:chOff x="0" y="0"/>
          <a:chExt cx="0" cy="0"/>
        </a:xfrm>
      </p:grpSpPr>
      <p:sp>
        <p:nvSpPr>
          <p:cNvPr id="6" name="Picture Placeholder 12"/>
          <p:cNvSpPr>
            <a:spLocks noGrp="1"/>
          </p:cNvSpPr>
          <p:nvPr>
            <p:ph type="pic" sz="quarter" idx="17"/>
          </p:nvPr>
        </p:nvSpPr>
        <p:spPr>
          <a:xfrm>
            <a:off x="274638" y="2307518"/>
            <a:ext cx="1563194" cy="323299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9" y="0"/>
                </a:moveTo>
                <a:lnTo>
                  <a:pt x="10000" y="2854"/>
                </a:lnTo>
                <a:cubicBezTo>
                  <a:pt x="9998" y="7335"/>
                  <a:pt x="9970" y="2648"/>
                  <a:pt x="9969" y="7131"/>
                </a:cubicBezTo>
                <a:cubicBezTo>
                  <a:pt x="9964" y="7082"/>
                  <a:pt x="-38" y="10005"/>
                  <a:pt x="0" y="10000"/>
                </a:cubicBezTo>
                <a:cubicBezTo>
                  <a:pt x="6" y="5808"/>
                  <a:pt x="3" y="4192"/>
                  <a:pt x="9" y="0"/>
                </a:cubicBezTo>
                <a:close/>
              </a:path>
            </a:pathLst>
          </a:custGeom>
        </p:spPr>
        <p:txBody>
          <a:bodyPr anchor="ctr" anchorCtr="0">
            <a:normAutofit/>
          </a:bodyPr>
          <a:lstStyle>
            <a:lvl1pPr marL="0" marR="0" indent="0" algn="l" defTabSz="1243028" rtl="0" eaLnBrk="1" fontAlgn="base" latinLnBrk="0" hangingPunct="1">
              <a:lnSpc>
                <a:spcPct val="95000"/>
              </a:lnSpc>
              <a:spcBef>
                <a:spcPts val="0"/>
              </a:spcBef>
              <a:spcAft>
                <a:spcPts val="0"/>
              </a:spcAft>
              <a:buClr>
                <a:schemeClr val="accent1"/>
              </a:buClr>
              <a:buSzPct val="110000"/>
              <a:buFont typeface="Avenir LT Pro 45 Book" charset="0"/>
              <a:buNone/>
              <a:tabLst/>
              <a:defRPr sz="1599"/>
            </a:lvl1pPr>
          </a:lstStyle>
          <a:p>
            <a:r>
              <a:rPr lang="en-US"/>
              <a:t>Click icon to add picture</a:t>
            </a:r>
            <a:endParaRPr lang="en-US" dirty="0"/>
          </a:p>
        </p:txBody>
      </p:sp>
      <p:sp>
        <p:nvSpPr>
          <p:cNvPr id="8" name="Picture Placeholder 12"/>
          <p:cNvSpPr>
            <a:spLocks noGrp="1"/>
          </p:cNvSpPr>
          <p:nvPr>
            <p:ph type="pic" sz="quarter" idx="18"/>
          </p:nvPr>
        </p:nvSpPr>
        <p:spPr>
          <a:xfrm>
            <a:off x="4745015" y="2301240"/>
            <a:ext cx="3232905" cy="3245549"/>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8" h="10000">
                <a:moveTo>
                  <a:pt x="9" y="0"/>
                </a:moveTo>
                <a:lnTo>
                  <a:pt x="10057" y="1452"/>
                </a:lnTo>
                <a:cubicBezTo>
                  <a:pt x="10063" y="3834"/>
                  <a:pt x="10048" y="6197"/>
                  <a:pt x="10054" y="8579"/>
                </a:cubicBezTo>
                <a:lnTo>
                  <a:pt x="0" y="10000"/>
                </a:lnTo>
                <a:cubicBezTo>
                  <a:pt x="6" y="6667"/>
                  <a:pt x="3" y="3333"/>
                  <a:pt x="9" y="0"/>
                </a:cubicBezTo>
                <a:close/>
              </a:path>
            </a:pathLst>
          </a:custGeom>
        </p:spPr>
        <p:txBody>
          <a:bodyPr anchor="ctr" anchorCtr="0">
            <a:normAutofit/>
          </a:bodyPr>
          <a:lstStyle>
            <a:lvl1pPr>
              <a:defRPr sz="1599"/>
            </a:lvl1pPr>
          </a:lstStyle>
          <a:p>
            <a:r>
              <a:rPr lang="en-US"/>
              <a:t>Click icon to add picture</a:t>
            </a:r>
            <a:endParaRPr lang="en-US" dirty="0"/>
          </a:p>
        </p:txBody>
      </p:sp>
      <p:sp>
        <p:nvSpPr>
          <p:cNvPr id="9" name="Picture Placeholder 12"/>
          <p:cNvSpPr>
            <a:spLocks noGrp="1"/>
          </p:cNvSpPr>
          <p:nvPr>
            <p:ph type="pic" sz="quarter" idx="19"/>
          </p:nvPr>
        </p:nvSpPr>
        <p:spPr>
          <a:xfrm>
            <a:off x="8258123" y="2302035"/>
            <a:ext cx="3903716" cy="3243962"/>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54"/>
              <a:gd name="connsiteY0" fmla="*/ 0 h 10000"/>
              <a:gd name="connsiteX1" fmla="*/ 10046 w 10054"/>
              <a:gd name="connsiteY1" fmla="*/ 693 h 10000"/>
              <a:gd name="connsiteX2" fmla="*/ 10054 w 10054"/>
              <a:gd name="connsiteY2" fmla="*/ 8579 h 10000"/>
              <a:gd name="connsiteX3" fmla="*/ 0 w 10054"/>
              <a:gd name="connsiteY3" fmla="*/ 10000 h 10000"/>
              <a:gd name="connsiteX4" fmla="*/ 9 w 10054"/>
              <a:gd name="connsiteY4" fmla="*/ 0 h 10000"/>
              <a:gd name="connsiteX0" fmla="*/ 9 w 10047"/>
              <a:gd name="connsiteY0" fmla="*/ 0 h 10000"/>
              <a:gd name="connsiteX1" fmla="*/ 10046 w 10047"/>
              <a:gd name="connsiteY1" fmla="*/ 693 h 10000"/>
              <a:gd name="connsiteX2" fmla="*/ 10043 w 10047"/>
              <a:gd name="connsiteY2" fmla="*/ 9284 h 10000"/>
              <a:gd name="connsiteX3" fmla="*/ 0 w 10047"/>
              <a:gd name="connsiteY3" fmla="*/ 10000 h 10000"/>
              <a:gd name="connsiteX4" fmla="*/ 9 w 10047"/>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9" y="0"/>
                </a:moveTo>
                <a:cubicBezTo>
                  <a:pt x="-9" y="5"/>
                  <a:pt x="5027" y="346"/>
                  <a:pt x="10046" y="693"/>
                </a:cubicBezTo>
                <a:cubicBezTo>
                  <a:pt x="10052" y="3075"/>
                  <a:pt x="10037" y="6902"/>
                  <a:pt x="10043" y="9284"/>
                </a:cubicBezTo>
                <a:lnTo>
                  <a:pt x="0" y="10000"/>
                </a:lnTo>
                <a:cubicBezTo>
                  <a:pt x="6" y="6667"/>
                  <a:pt x="4" y="5000"/>
                  <a:pt x="9" y="0"/>
                </a:cubicBezTo>
                <a:close/>
              </a:path>
            </a:pathLst>
          </a:custGeom>
        </p:spPr>
        <p:txBody>
          <a:bodyPr anchor="ctr" anchorCtr="0">
            <a:normAutofit/>
          </a:bodyPr>
          <a:lstStyle>
            <a:lvl1pPr>
              <a:defRPr sz="1599"/>
            </a:lvl1pPr>
          </a:lstStyle>
          <a:p>
            <a:r>
              <a:rPr lang="en-US"/>
              <a:t>Click icon to add picture</a:t>
            </a:r>
            <a:endParaRPr lang="en-US" dirty="0"/>
          </a:p>
        </p:txBody>
      </p:sp>
      <p:sp>
        <p:nvSpPr>
          <p:cNvPr id="10" name="Picture Placeholder 12"/>
          <p:cNvSpPr>
            <a:spLocks noGrp="1"/>
          </p:cNvSpPr>
          <p:nvPr>
            <p:ph type="pic" sz="quarter" idx="20"/>
          </p:nvPr>
        </p:nvSpPr>
        <p:spPr>
          <a:xfrm>
            <a:off x="2118040" y="2301051"/>
            <a:ext cx="2346769" cy="3245927"/>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 name="connsiteX0" fmla="*/ 0 w 10000"/>
              <a:gd name="connsiteY0" fmla="*/ 0 h 10000"/>
              <a:gd name="connsiteX1" fmla="*/ 10000 w 10000"/>
              <a:gd name="connsiteY1" fmla="*/ 0 h 10000"/>
              <a:gd name="connsiteX2" fmla="*/ 8574 w 10000"/>
              <a:gd name="connsiteY2" fmla="*/ 10000 h 10000"/>
              <a:gd name="connsiteX3" fmla="*/ 2000 w 10000"/>
              <a:gd name="connsiteY3" fmla="*/ 10000 h 10000"/>
              <a:gd name="connsiteX4" fmla="*/ 0 w 10000"/>
              <a:gd name="connsiteY4" fmla="*/ 0 h 10000"/>
              <a:gd name="connsiteX0" fmla="*/ 0 w 10000"/>
              <a:gd name="connsiteY0" fmla="*/ 0 h 10028"/>
              <a:gd name="connsiteX1" fmla="*/ 10000 w 10000"/>
              <a:gd name="connsiteY1" fmla="*/ 0 h 10028"/>
              <a:gd name="connsiteX2" fmla="*/ 8574 w 10000"/>
              <a:gd name="connsiteY2" fmla="*/ 10000 h 10028"/>
              <a:gd name="connsiteX3" fmla="*/ 1399 w 10000"/>
              <a:gd name="connsiteY3" fmla="*/ 10028 h 10028"/>
              <a:gd name="connsiteX4" fmla="*/ 0 w 10000"/>
              <a:gd name="connsiteY4" fmla="*/ 0 h 10028"/>
              <a:gd name="connsiteX0" fmla="*/ 0 w 10000"/>
              <a:gd name="connsiteY0" fmla="*/ 0 h 10028"/>
              <a:gd name="connsiteX1" fmla="*/ 10000 w 10000"/>
              <a:gd name="connsiteY1" fmla="*/ 1460 h 10028"/>
              <a:gd name="connsiteX2" fmla="*/ 8574 w 10000"/>
              <a:gd name="connsiteY2" fmla="*/ 10000 h 10028"/>
              <a:gd name="connsiteX3" fmla="*/ 1399 w 10000"/>
              <a:gd name="connsiteY3" fmla="*/ 10028 h 10028"/>
              <a:gd name="connsiteX4" fmla="*/ 0 w 10000"/>
              <a:gd name="connsiteY4" fmla="*/ 0 h 10028"/>
              <a:gd name="connsiteX0" fmla="*/ 0 w 10022"/>
              <a:gd name="connsiteY0" fmla="*/ 0 h 10028"/>
              <a:gd name="connsiteX1" fmla="*/ 10000 w 10022"/>
              <a:gd name="connsiteY1" fmla="*/ 1460 h 10028"/>
              <a:gd name="connsiteX2" fmla="*/ 10022 w 10022"/>
              <a:gd name="connsiteY2" fmla="*/ 8623 h 10028"/>
              <a:gd name="connsiteX3" fmla="*/ 1399 w 10022"/>
              <a:gd name="connsiteY3" fmla="*/ 10028 h 10028"/>
              <a:gd name="connsiteX4" fmla="*/ 0 w 10022"/>
              <a:gd name="connsiteY4" fmla="*/ 0 h 10028"/>
              <a:gd name="connsiteX0" fmla="*/ 0 w 10022"/>
              <a:gd name="connsiteY0" fmla="*/ 0 h 10028"/>
              <a:gd name="connsiteX1" fmla="*/ 10000 w 10022"/>
              <a:gd name="connsiteY1" fmla="*/ 1460 h 10028"/>
              <a:gd name="connsiteX2" fmla="*/ 10022 w 10022"/>
              <a:gd name="connsiteY2" fmla="*/ 8623 h 10028"/>
              <a:gd name="connsiteX3" fmla="*/ 115 w 10022"/>
              <a:gd name="connsiteY3" fmla="*/ 10028 h 10028"/>
              <a:gd name="connsiteX4" fmla="*/ 0 w 10022"/>
              <a:gd name="connsiteY4" fmla="*/ 0 h 10028"/>
              <a:gd name="connsiteX0" fmla="*/ 0 w 10418"/>
              <a:gd name="connsiteY0" fmla="*/ 0 h 10028"/>
              <a:gd name="connsiteX1" fmla="*/ 10411 w 10418"/>
              <a:gd name="connsiteY1" fmla="*/ 992 h 10028"/>
              <a:gd name="connsiteX2" fmla="*/ 10022 w 10418"/>
              <a:gd name="connsiteY2" fmla="*/ 8623 h 10028"/>
              <a:gd name="connsiteX3" fmla="*/ 115 w 10418"/>
              <a:gd name="connsiteY3" fmla="*/ 10028 h 10028"/>
              <a:gd name="connsiteX4" fmla="*/ 0 w 10418"/>
              <a:gd name="connsiteY4" fmla="*/ 0 h 10028"/>
              <a:gd name="connsiteX0" fmla="*/ 0 w 10022"/>
              <a:gd name="connsiteY0" fmla="*/ 0 h 10028"/>
              <a:gd name="connsiteX1" fmla="*/ 10000 w 10022"/>
              <a:gd name="connsiteY1" fmla="*/ 1405 h 10028"/>
              <a:gd name="connsiteX2" fmla="*/ 10022 w 10022"/>
              <a:gd name="connsiteY2" fmla="*/ 8623 h 10028"/>
              <a:gd name="connsiteX3" fmla="*/ 115 w 10022"/>
              <a:gd name="connsiteY3" fmla="*/ 10028 h 10028"/>
              <a:gd name="connsiteX4" fmla="*/ 0 w 10022"/>
              <a:gd name="connsiteY4" fmla="*/ 0 h 10028"/>
              <a:gd name="connsiteX0" fmla="*/ 0 w 10022"/>
              <a:gd name="connsiteY0" fmla="*/ 0 h 10028"/>
              <a:gd name="connsiteX1" fmla="*/ 10000 w 10022"/>
              <a:gd name="connsiteY1" fmla="*/ 1405 h 10028"/>
              <a:gd name="connsiteX2" fmla="*/ 10022 w 10022"/>
              <a:gd name="connsiteY2" fmla="*/ 8623 h 10028"/>
              <a:gd name="connsiteX3" fmla="*/ 38 w 10022"/>
              <a:gd name="connsiteY3" fmla="*/ 10028 h 10028"/>
              <a:gd name="connsiteX4" fmla="*/ 0 w 10022"/>
              <a:gd name="connsiteY4" fmla="*/ 0 h 10028"/>
              <a:gd name="connsiteX0" fmla="*/ 1 w 9997"/>
              <a:gd name="connsiteY0" fmla="*/ 0 h 10028"/>
              <a:gd name="connsiteX1" fmla="*/ 9975 w 9997"/>
              <a:gd name="connsiteY1" fmla="*/ 1405 h 10028"/>
              <a:gd name="connsiteX2" fmla="*/ 9997 w 9997"/>
              <a:gd name="connsiteY2" fmla="*/ 8623 h 10028"/>
              <a:gd name="connsiteX3" fmla="*/ 13 w 9997"/>
              <a:gd name="connsiteY3" fmla="*/ 10028 h 10028"/>
              <a:gd name="connsiteX4" fmla="*/ 1 w 9997"/>
              <a:gd name="connsiteY4" fmla="*/ 0 h 10028"/>
              <a:gd name="connsiteX0" fmla="*/ 1 w 10029"/>
              <a:gd name="connsiteY0" fmla="*/ 0 h 10000"/>
              <a:gd name="connsiteX1" fmla="*/ 10029 w 10029"/>
              <a:gd name="connsiteY1" fmla="*/ 1452 h 10000"/>
              <a:gd name="connsiteX2" fmla="*/ 10000 w 10029"/>
              <a:gd name="connsiteY2" fmla="*/ 8599 h 10000"/>
              <a:gd name="connsiteX3" fmla="*/ 13 w 10029"/>
              <a:gd name="connsiteY3" fmla="*/ 10000 h 10000"/>
              <a:gd name="connsiteX4" fmla="*/ 1 w 10029"/>
              <a:gd name="connsiteY4" fmla="*/ 0 h 10000"/>
              <a:gd name="connsiteX0" fmla="*/ 1 w 10077"/>
              <a:gd name="connsiteY0" fmla="*/ 0 h 10000"/>
              <a:gd name="connsiteX1" fmla="*/ 10029 w 10077"/>
              <a:gd name="connsiteY1" fmla="*/ 1452 h 10000"/>
              <a:gd name="connsiteX2" fmla="*/ 10077 w 10077"/>
              <a:gd name="connsiteY2" fmla="*/ 8599 h 10000"/>
              <a:gd name="connsiteX3" fmla="*/ 13 w 10077"/>
              <a:gd name="connsiteY3" fmla="*/ 10000 h 10000"/>
              <a:gd name="connsiteX4" fmla="*/ 1 w 10077"/>
              <a:gd name="connsiteY4" fmla="*/ 0 h 10000"/>
              <a:gd name="connsiteX0" fmla="*/ 1 w 10077"/>
              <a:gd name="connsiteY0" fmla="*/ 0 h 10000"/>
              <a:gd name="connsiteX1" fmla="*/ 10029 w 10077"/>
              <a:gd name="connsiteY1" fmla="*/ 1442 h 10000"/>
              <a:gd name="connsiteX2" fmla="*/ 10077 w 10077"/>
              <a:gd name="connsiteY2" fmla="*/ 8599 h 10000"/>
              <a:gd name="connsiteX3" fmla="*/ 13 w 10077"/>
              <a:gd name="connsiteY3" fmla="*/ 10000 h 10000"/>
              <a:gd name="connsiteX4" fmla="*/ 1 w 10077"/>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46"/>
              <a:gd name="connsiteY0" fmla="*/ 0 h 10000"/>
              <a:gd name="connsiteX1" fmla="*/ 10029 w 10046"/>
              <a:gd name="connsiteY1" fmla="*/ 1442 h 10000"/>
              <a:gd name="connsiteX2" fmla="*/ 10046 w 10046"/>
              <a:gd name="connsiteY2" fmla="*/ 8589 h 10000"/>
              <a:gd name="connsiteX3" fmla="*/ 13 w 10046"/>
              <a:gd name="connsiteY3" fmla="*/ 10000 h 10000"/>
              <a:gd name="connsiteX4" fmla="*/ 1 w 1004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36"/>
              <a:gd name="connsiteY0" fmla="*/ 0 h 10000"/>
              <a:gd name="connsiteX1" fmla="*/ 10029 w 10036"/>
              <a:gd name="connsiteY1" fmla="*/ 1442 h 10000"/>
              <a:gd name="connsiteX2" fmla="*/ 10036 w 10036"/>
              <a:gd name="connsiteY2" fmla="*/ 8579 h 10000"/>
              <a:gd name="connsiteX3" fmla="*/ 13 w 10036"/>
              <a:gd name="connsiteY3" fmla="*/ 10000 h 10000"/>
              <a:gd name="connsiteX4" fmla="*/ 1 w 10036"/>
              <a:gd name="connsiteY4" fmla="*/ 0 h 10000"/>
              <a:gd name="connsiteX0" fmla="*/ 1 w 10040"/>
              <a:gd name="connsiteY0" fmla="*/ 0 h 10000"/>
              <a:gd name="connsiteX1" fmla="*/ 10039 w 10040"/>
              <a:gd name="connsiteY1" fmla="*/ 1442 h 10000"/>
              <a:gd name="connsiteX2" fmla="*/ 10036 w 10040"/>
              <a:gd name="connsiteY2" fmla="*/ 8579 h 10000"/>
              <a:gd name="connsiteX3" fmla="*/ 13 w 10040"/>
              <a:gd name="connsiteY3" fmla="*/ 10000 h 10000"/>
              <a:gd name="connsiteX4" fmla="*/ 1 w 10040"/>
              <a:gd name="connsiteY4" fmla="*/ 0 h 10000"/>
              <a:gd name="connsiteX0" fmla="*/ 1 w 10040"/>
              <a:gd name="connsiteY0" fmla="*/ 0 h 10000"/>
              <a:gd name="connsiteX1" fmla="*/ 10039 w 10040"/>
              <a:gd name="connsiteY1" fmla="*/ 1452 h 10000"/>
              <a:gd name="connsiteX2" fmla="*/ 10036 w 10040"/>
              <a:gd name="connsiteY2" fmla="*/ 8579 h 10000"/>
              <a:gd name="connsiteX3" fmla="*/ 13 w 10040"/>
              <a:gd name="connsiteY3" fmla="*/ 10000 h 10000"/>
              <a:gd name="connsiteX4" fmla="*/ 1 w 10040"/>
              <a:gd name="connsiteY4" fmla="*/ 0 h 10000"/>
              <a:gd name="connsiteX0" fmla="*/ 28 w 10067"/>
              <a:gd name="connsiteY0" fmla="*/ 0 h 10000"/>
              <a:gd name="connsiteX1" fmla="*/ 10066 w 10067"/>
              <a:gd name="connsiteY1" fmla="*/ 1452 h 10000"/>
              <a:gd name="connsiteX2" fmla="*/ 10063 w 10067"/>
              <a:gd name="connsiteY2" fmla="*/ 8579 h 10000"/>
              <a:gd name="connsiteX3" fmla="*/ 9 w 10067"/>
              <a:gd name="connsiteY3" fmla="*/ 10000 h 10000"/>
              <a:gd name="connsiteX4" fmla="*/ 28 w 10067"/>
              <a:gd name="connsiteY4" fmla="*/ 0 h 10000"/>
              <a:gd name="connsiteX0" fmla="*/ 1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19 w 10058"/>
              <a:gd name="connsiteY4" fmla="*/ 0 h 10000"/>
              <a:gd name="connsiteX0" fmla="*/ 9 w 10058"/>
              <a:gd name="connsiteY0" fmla="*/ 0 h 10000"/>
              <a:gd name="connsiteX1" fmla="*/ 10057 w 10058"/>
              <a:gd name="connsiteY1" fmla="*/ 1452 h 10000"/>
              <a:gd name="connsiteX2" fmla="*/ 10054 w 10058"/>
              <a:gd name="connsiteY2" fmla="*/ 8579 h 10000"/>
              <a:gd name="connsiteX3" fmla="*/ 0 w 10058"/>
              <a:gd name="connsiteY3" fmla="*/ 10000 h 10000"/>
              <a:gd name="connsiteX4" fmla="*/ 9 w 10058"/>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8579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10000"/>
              <a:gd name="connsiteX1" fmla="*/ 10057 w 10057"/>
              <a:gd name="connsiteY1" fmla="*/ 1452 h 10000"/>
              <a:gd name="connsiteX2" fmla="*/ 10054 w 10057"/>
              <a:gd name="connsiteY2" fmla="*/ 5606 h 10000"/>
              <a:gd name="connsiteX3" fmla="*/ 0 w 10057"/>
              <a:gd name="connsiteY3" fmla="*/ 10000 h 10000"/>
              <a:gd name="connsiteX4" fmla="*/ 9 w 10057"/>
              <a:gd name="connsiteY4" fmla="*/ 0 h 10000"/>
              <a:gd name="connsiteX0" fmla="*/ 9 w 10057"/>
              <a:gd name="connsiteY0" fmla="*/ 0 h 7951"/>
              <a:gd name="connsiteX1" fmla="*/ 10057 w 10057"/>
              <a:gd name="connsiteY1" fmla="*/ 1452 h 7951"/>
              <a:gd name="connsiteX2" fmla="*/ 10054 w 10057"/>
              <a:gd name="connsiteY2" fmla="*/ 5606 h 7951"/>
              <a:gd name="connsiteX3" fmla="*/ 0 w 10057"/>
              <a:gd name="connsiteY3" fmla="*/ 7951 h 7951"/>
              <a:gd name="connsiteX4" fmla="*/ 9 w 10057"/>
              <a:gd name="connsiteY4" fmla="*/ 0 h 7951"/>
              <a:gd name="connsiteX0" fmla="*/ 9 w 10000"/>
              <a:gd name="connsiteY0" fmla="*/ 0 h 10000"/>
              <a:gd name="connsiteX1" fmla="*/ 10000 w 10000"/>
              <a:gd name="connsiteY1" fmla="*/ 1826 h 10000"/>
              <a:gd name="connsiteX2" fmla="*/ 9997 w 10000"/>
              <a:gd name="connsiteY2" fmla="*/ 705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1826 h 10000"/>
              <a:gd name="connsiteX2" fmla="*/ 9969 w 10000"/>
              <a:gd name="connsiteY2" fmla="*/ 7131 h 10000"/>
              <a:gd name="connsiteX3" fmla="*/ 0 w 10000"/>
              <a:gd name="connsiteY3" fmla="*/ 10000 h 10000"/>
              <a:gd name="connsiteX4" fmla="*/ 9 w 10000"/>
              <a:gd name="connsiteY4" fmla="*/ 0 h 10000"/>
              <a:gd name="connsiteX0" fmla="*/ 9 w 10000"/>
              <a:gd name="connsiteY0" fmla="*/ 0 h 10000"/>
              <a:gd name="connsiteX1" fmla="*/ 10000 w 10000"/>
              <a:gd name="connsiteY1" fmla="*/ 2854 h 10000"/>
              <a:gd name="connsiteX2" fmla="*/ 9969 w 10000"/>
              <a:gd name="connsiteY2" fmla="*/ 7131 h 10000"/>
              <a:gd name="connsiteX3" fmla="*/ 0 w 10000"/>
              <a:gd name="connsiteY3" fmla="*/ 10000 h 10000"/>
              <a:gd name="connsiteX4" fmla="*/ 9 w 10000"/>
              <a:gd name="connsiteY4" fmla="*/ 0 h 10000"/>
              <a:gd name="connsiteX0" fmla="*/ 9 w 15000"/>
              <a:gd name="connsiteY0" fmla="*/ 0 h 10000"/>
              <a:gd name="connsiteX1" fmla="*/ 15000 w 15000"/>
              <a:gd name="connsiteY1" fmla="*/ 2173 h 10000"/>
              <a:gd name="connsiteX2" fmla="*/ 9969 w 15000"/>
              <a:gd name="connsiteY2" fmla="*/ 7131 h 10000"/>
              <a:gd name="connsiteX3" fmla="*/ 0 w 15000"/>
              <a:gd name="connsiteY3" fmla="*/ 10000 h 10000"/>
              <a:gd name="connsiteX4" fmla="*/ 9 w 15000"/>
              <a:gd name="connsiteY4" fmla="*/ 0 h 10000"/>
              <a:gd name="connsiteX0" fmla="*/ 9 w 15024"/>
              <a:gd name="connsiteY0" fmla="*/ 0 h 10000"/>
              <a:gd name="connsiteX1" fmla="*/ 15000 w 15024"/>
              <a:gd name="connsiteY1" fmla="*/ 2173 h 10000"/>
              <a:gd name="connsiteX2" fmla="*/ 15024 w 15024"/>
              <a:gd name="connsiteY2" fmla="*/ 7919 h 10000"/>
              <a:gd name="connsiteX3" fmla="*/ 0 w 15024"/>
              <a:gd name="connsiteY3" fmla="*/ 10000 h 10000"/>
              <a:gd name="connsiteX4" fmla="*/ 9 w 15024"/>
              <a:gd name="connsiteY4" fmla="*/ 0 h 10000"/>
              <a:gd name="connsiteX0" fmla="*/ 9 w 15024"/>
              <a:gd name="connsiteY0" fmla="*/ 0 h 10000"/>
              <a:gd name="connsiteX1" fmla="*/ 15000 w 15024"/>
              <a:gd name="connsiteY1" fmla="*/ 2173 h 10000"/>
              <a:gd name="connsiteX2" fmla="*/ 15024 w 15024"/>
              <a:gd name="connsiteY2" fmla="*/ 7906 h 10000"/>
              <a:gd name="connsiteX3" fmla="*/ 0 w 15024"/>
              <a:gd name="connsiteY3" fmla="*/ 10000 h 10000"/>
              <a:gd name="connsiteX4" fmla="*/ 9 w 15024"/>
              <a:gd name="connsiteY4" fmla="*/ 0 h 10000"/>
              <a:gd name="connsiteX0" fmla="*/ 1 w 15016"/>
              <a:gd name="connsiteY0" fmla="*/ 0 h 10053"/>
              <a:gd name="connsiteX1" fmla="*/ 14992 w 15016"/>
              <a:gd name="connsiteY1" fmla="*/ 2173 h 10053"/>
              <a:gd name="connsiteX2" fmla="*/ 15016 w 15016"/>
              <a:gd name="connsiteY2" fmla="*/ 7906 h 10053"/>
              <a:gd name="connsiteX3" fmla="*/ 20 w 15016"/>
              <a:gd name="connsiteY3" fmla="*/ 10053 h 10053"/>
              <a:gd name="connsiteX4" fmla="*/ 1 w 15016"/>
              <a:gd name="connsiteY4" fmla="*/ 0 h 10053"/>
              <a:gd name="connsiteX0" fmla="*/ 9 w 15024"/>
              <a:gd name="connsiteY0" fmla="*/ 0 h 10040"/>
              <a:gd name="connsiteX1" fmla="*/ 15000 w 15024"/>
              <a:gd name="connsiteY1" fmla="*/ 2173 h 10040"/>
              <a:gd name="connsiteX2" fmla="*/ 15024 w 15024"/>
              <a:gd name="connsiteY2" fmla="*/ 7906 h 10040"/>
              <a:gd name="connsiteX3" fmla="*/ 0 w 15024"/>
              <a:gd name="connsiteY3" fmla="*/ 10040 h 10040"/>
              <a:gd name="connsiteX4" fmla="*/ 9 w 15024"/>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39"/>
              <a:gd name="connsiteY0" fmla="*/ 0 h 10040"/>
              <a:gd name="connsiteX1" fmla="*/ 15139 w 15139"/>
              <a:gd name="connsiteY1" fmla="*/ 2200 h 10040"/>
              <a:gd name="connsiteX2" fmla="*/ 15024 w 15139"/>
              <a:gd name="connsiteY2" fmla="*/ 7906 h 10040"/>
              <a:gd name="connsiteX3" fmla="*/ 0 w 15139"/>
              <a:gd name="connsiteY3" fmla="*/ 10040 h 10040"/>
              <a:gd name="connsiteX4" fmla="*/ 9 w 15139"/>
              <a:gd name="connsiteY4" fmla="*/ 0 h 10040"/>
              <a:gd name="connsiteX0" fmla="*/ 9 w 15148"/>
              <a:gd name="connsiteY0" fmla="*/ 0 h 10040"/>
              <a:gd name="connsiteX1" fmla="*/ 15139 w 15148"/>
              <a:gd name="connsiteY1" fmla="*/ 2200 h 10040"/>
              <a:gd name="connsiteX2" fmla="*/ 15135 w 15148"/>
              <a:gd name="connsiteY2" fmla="*/ 7906 h 10040"/>
              <a:gd name="connsiteX3" fmla="*/ 0 w 15148"/>
              <a:gd name="connsiteY3" fmla="*/ 10040 h 10040"/>
              <a:gd name="connsiteX4" fmla="*/ 9 w 15148"/>
              <a:gd name="connsiteY4" fmla="*/ 0 h 10040"/>
              <a:gd name="connsiteX0" fmla="*/ 9 w 15143"/>
              <a:gd name="connsiteY0" fmla="*/ 0 h 10040"/>
              <a:gd name="connsiteX1" fmla="*/ 15111 w 15143"/>
              <a:gd name="connsiteY1" fmla="*/ 2240 h 10040"/>
              <a:gd name="connsiteX2" fmla="*/ 15135 w 15143"/>
              <a:gd name="connsiteY2" fmla="*/ 7906 h 10040"/>
              <a:gd name="connsiteX3" fmla="*/ 0 w 15143"/>
              <a:gd name="connsiteY3" fmla="*/ 10040 h 10040"/>
              <a:gd name="connsiteX4" fmla="*/ 9 w 15143"/>
              <a:gd name="connsiteY4" fmla="*/ 0 h 10040"/>
              <a:gd name="connsiteX0" fmla="*/ 9 w 15141"/>
              <a:gd name="connsiteY0" fmla="*/ 0 h 10040"/>
              <a:gd name="connsiteX1" fmla="*/ 15083 w 15141"/>
              <a:gd name="connsiteY1" fmla="*/ 2187 h 10040"/>
              <a:gd name="connsiteX2" fmla="*/ 15135 w 15141"/>
              <a:gd name="connsiteY2" fmla="*/ 7906 h 10040"/>
              <a:gd name="connsiteX3" fmla="*/ 0 w 15141"/>
              <a:gd name="connsiteY3" fmla="*/ 10040 h 10040"/>
              <a:gd name="connsiteX4" fmla="*/ 9 w 15141"/>
              <a:gd name="connsiteY4" fmla="*/ 0 h 10040"/>
              <a:gd name="connsiteX0" fmla="*/ 9 w 15083"/>
              <a:gd name="connsiteY0" fmla="*/ 0 h 10040"/>
              <a:gd name="connsiteX1" fmla="*/ 15083 w 15083"/>
              <a:gd name="connsiteY1" fmla="*/ 2187 h 10040"/>
              <a:gd name="connsiteX2" fmla="*/ 15052 w 15083"/>
              <a:gd name="connsiteY2" fmla="*/ 7906 h 10040"/>
              <a:gd name="connsiteX3" fmla="*/ 0 w 15083"/>
              <a:gd name="connsiteY3" fmla="*/ 10040 h 10040"/>
              <a:gd name="connsiteX4" fmla="*/ 9 w 15083"/>
              <a:gd name="connsiteY4" fmla="*/ 0 h 1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3" h="10040">
                <a:moveTo>
                  <a:pt x="9" y="0"/>
                </a:moveTo>
                <a:lnTo>
                  <a:pt x="15083" y="2187"/>
                </a:lnTo>
                <a:cubicBezTo>
                  <a:pt x="15081" y="2167"/>
                  <a:pt x="15081" y="7843"/>
                  <a:pt x="15052" y="7906"/>
                </a:cubicBezTo>
                <a:cubicBezTo>
                  <a:pt x="15047" y="7857"/>
                  <a:pt x="-38" y="10045"/>
                  <a:pt x="0" y="10040"/>
                </a:cubicBezTo>
                <a:cubicBezTo>
                  <a:pt x="6" y="5848"/>
                  <a:pt x="3" y="4192"/>
                  <a:pt x="9" y="0"/>
                </a:cubicBezTo>
                <a:close/>
              </a:path>
            </a:pathLst>
          </a:custGeom>
        </p:spPr>
        <p:txBody>
          <a:bodyPr anchor="ctr" anchorCtr="0">
            <a:normAutofit/>
          </a:bodyPr>
          <a:lstStyle>
            <a:lvl1pPr marL="0" marR="0" indent="0" algn="l" defTabSz="1243028" rtl="0" eaLnBrk="1" fontAlgn="base" latinLnBrk="0" hangingPunct="1">
              <a:lnSpc>
                <a:spcPct val="95000"/>
              </a:lnSpc>
              <a:spcBef>
                <a:spcPts val="0"/>
              </a:spcBef>
              <a:spcAft>
                <a:spcPts val="0"/>
              </a:spcAft>
              <a:buClr>
                <a:schemeClr val="accent1"/>
              </a:buClr>
              <a:buSzPct val="110000"/>
              <a:buFont typeface="Avenir LT Pro 45 Book" charset="0"/>
              <a:buNone/>
              <a:tabLst/>
              <a:defRPr sz="1599"/>
            </a:lvl1pPr>
          </a:lstStyle>
          <a:p>
            <a:r>
              <a:rPr lang="en-US"/>
              <a:t>Click icon to add picture</a:t>
            </a:r>
            <a:endParaRPr lang="en-US" dirty="0"/>
          </a:p>
        </p:txBody>
      </p:sp>
      <p:sp>
        <p:nvSpPr>
          <p:cNvPr id="2" name="Title 1"/>
          <p:cNvSpPr>
            <a:spLocks noGrp="1"/>
          </p:cNvSpPr>
          <p:nvPr>
            <p:ph type="title" hasCustomPrompt="1"/>
          </p:nvPr>
        </p:nvSpPr>
        <p:spPr/>
        <p:txBody>
          <a:bodyPr/>
          <a:lstStyle>
            <a:lvl1pPr>
              <a:defRPr>
                <a:latin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75869650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Ref idx="1001">
        <a:schemeClr val="bg1"/>
      </p:bgRef>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0"/>
            <a:ext cx="11887200" cy="5150227"/>
          </a:xfrm>
          <a:prstGeom prst="rect">
            <a:avLst/>
          </a:prstGeom>
        </p:spPr>
        <p:txBody>
          <a:bodyPr/>
          <a:lstStyle>
            <a:lvl1pPr marL="290457" indent="-290457">
              <a:buClr>
                <a:schemeClr val="tx1"/>
              </a:buClr>
              <a:buSzPct val="90000"/>
              <a:buFont typeface="Arial" pitchFamily="34" charset="0"/>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90" indent="-280935">
              <a:buClr>
                <a:schemeClr val="tx1"/>
              </a:buClr>
              <a:buSzPct val="90000"/>
              <a:buFont typeface="Arial" pitchFamily="34" charset="0"/>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847" indent="-290457">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404" indent="-22855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960" indent="-22855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99"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20669614"/>
      </p:ext>
    </p:extLst>
  </p:cSld>
  <p:clrMapOvr>
    <a:overrideClrMapping bg1="dk1" tx1="lt1" bg2="dk2" tx2="lt2" accent1="accent1" accent2="accent2" accent3="accent3" accent4="accent4" accent5="accent5" accent6="accent6" hlink="hlink" folHlink="folHlink"/>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Ref idx="1001">
        <a:schemeClr val="bg1"/>
      </p:bgRef>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0"/>
            <a:ext cx="11887200" cy="5483225"/>
          </a:xfrm>
          <a:prstGeom prst="rect">
            <a:avLst/>
          </a:prstGeom>
        </p:spPr>
        <p:txBody>
          <a:bodyPr/>
          <a:lstStyle>
            <a:lvl1pPr marL="290457" indent="-290457">
              <a:buClr>
                <a:schemeClr val="tx1"/>
              </a:buClr>
              <a:buSzPct val="90000"/>
              <a:buFont typeface="Arial" pitchFamily="34" charset="0"/>
              <a:buChar char="•"/>
              <a:defRPr sz="3599">
                <a:gradFill>
                  <a:gsLst>
                    <a:gs pos="1250">
                      <a:schemeClr val="tx1"/>
                    </a:gs>
                    <a:gs pos="100000">
                      <a:schemeClr val="tx1"/>
                    </a:gs>
                  </a:gsLst>
                  <a:lin ang="5400000" scaled="0"/>
                </a:gradFill>
                <a:latin typeface="Calibri" panose="020F0502020204030204" pitchFamily="34" charset="0"/>
                <a:ea typeface="Calibri" panose="020F0502020204030204" pitchFamily="34" charset="0"/>
                <a:cs typeface="Segoe UI" pitchFamily="34" charset="0"/>
              </a:defRPr>
            </a:lvl1pPr>
            <a:lvl2pPr marL="571390" indent="-280935">
              <a:buClr>
                <a:schemeClr val="tx1"/>
              </a:buClr>
              <a:buSzPct val="90000"/>
              <a:buFont typeface="Arial" pitchFamily="34" charset="0"/>
              <a:buChar char="•"/>
              <a:defRPr sz="3199">
                <a:gradFill>
                  <a:gsLst>
                    <a:gs pos="1250">
                      <a:schemeClr val="tx1"/>
                    </a:gs>
                    <a:gs pos="100000">
                      <a:schemeClr val="tx1"/>
                    </a:gs>
                  </a:gsLst>
                  <a:lin ang="5400000" scaled="0"/>
                </a:gradFill>
                <a:latin typeface="Calibri" panose="020F0502020204030204" pitchFamily="34" charset="0"/>
                <a:ea typeface="Calibri" panose="020F0502020204030204" pitchFamily="34" charset="0"/>
                <a:cs typeface="Segoe UI" pitchFamily="34" charset="0"/>
              </a:defRPr>
            </a:lvl2pPr>
            <a:lvl3pPr marL="861847" indent="-290457">
              <a:buClr>
                <a:schemeClr val="tx1"/>
              </a:buClr>
              <a:buSzPct val="90000"/>
              <a:buFont typeface="Arial" pitchFamily="34" charset="0"/>
              <a:buChar char="•"/>
              <a:defRPr sz="2800">
                <a:gradFill>
                  <a:gsLst>
                    <a:gs pos="1250">
                      <a:schemeClr val="tx1"/>
                    </a:gs>
                    <a:gs pos="100000">
                      <a:schemeClr val="tx1"/>
                    </a:gs>
                  </a:gsLst>
                  <a:lin ang="5400000" scaled="0"/>
                </a:gradFill>
                <a:latin typeface="Calibri" panose="020F0502020204030204" pitchFamily="34" charset="0"/>
                <a:ea typeface="Calibri" panose="020F0502020204030204" pitchFamily="34" charset="0"/>
                <a:cs typeface="Segoe UI" pitchFamily="34" charset="0"/>
              </a:defRPr>
            </a:lvl3pPr>
            <a:lvl4pPr marL="1090404" indent="-228557">
              <a:buClr>
                <a:schemeClr val="tx1"/>
              </a:buClr>
              <a:buSzPct val="90000"/>
              <a:buFont typeface="Arial" pitchFamily="34" charset="0"/>
              <a:buChar char="•"/>
              <a:defRPr sz="2400">
                <a:gradFill>
                  <a:gsLst>
                    <a:gs pos="1250">
                      <a:schemeClr val="tx1"/>
                    </a:gs>
                    <a:gs pos="100000">
                      <a:schemeClr val="tx1"/>
                    </a:gs>
                  </a:gsLst>
                  <a:lin ang="5400000" scaled="0"/>
                </a:gradFill>
                <a:latin typeface="Calibri" panose="020F0502020204030204" pitchFamily="34" charset="0"/>
                <a:ea typeface="Calibri" panose="020F0502020204030204" pitchFamily="34" charset="0"/>
                <a:cs typeface="Segoe UI" pitchFamily="34" charset="0"/>
              </a:defRPr>
            </a:lvl4pPr>
            <a:lvl5pPr marL="1318960" indent="-228557">
              <a:buClr>
                <a:schemeClr val="tx1"/>
              </a:buClr>
              <a:buSzPct val="90000"/>
              <a:buFont typeface="Arial" pitchFamily="34" charset="0"/>
              <a:buChar char="•"/>
              <a:defRPr sz="2000">
                <a:gradFill>
                  <a:gsLst>
                    <a:gs pos="1250">
                      <a:schemeClr val="tx1"/>
                    </a:gs>
                    <a:gs pos="100000">
                      <a:schemeClr val="tx1"/>
                    </a:gs>
                  </a:gsLst>
                  <a:lin ang="5400000" scaled="0"/>
                </a:gradFill>
                <a:latin typeface="Calibri" panose="020F0502020204030204" pitchFamily="34" charset="0"/>
                <a:ea typeface="Calibri" panose="020F0502020204030204"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Calibri" panose="020F0502020204030204" pitchFamily="34" charset="0"/>
                <a:ea typeface="Calibri" panose="020F0502020204030204"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240032402"/>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0912" y="233151"/>
            <a:ext cx="11814652" cy="880792"/>
          </a:xfrm>
        </p:spPr>
        <p:txBody>
          <a:bodyPr anchor="t" anchorCtr="0">
            <a:noAutofit/>
          </a:bodyPr>
          <a:lstStyle>
            <a:lvl1pPr>
              <a:defRPr sz="5438" cap="none" spc="-136" baseline="0">
                <a:solidFill>
                  <a:schemeClr val="accent1"/>
                </a:solidFill>
                <a:latin typeface="Segoe UI Light" pitchFamily="34" charset="0"/>
              </a:defRPr>
            </a:lvl1pPr>
          </a:lstStyle>
          <a:p>
            <a:r>
              <a:rPr lang="en-US" dirty="0"/>
              <a:t>Click To Edit Master Title Style</a:t>
            </a:r>
          </a:p>
        </p:txBody>
      </p:sp>
      <p:sp>
        <p:nvSpPr>
          <p:cNvPr id="4" name="Date Placeholder 3"/>
          <p:cNvSpPr>
            <a:spLocks noGrp="1"/>
          </p:cNvSpPr>
          <p:nvPr>
            <p:ph type="dt" sz="half" idx="10"/>
          </p:nvPr>
        </p:nvSpPr>
        <p:spPr>
          <a:xfrm>
            <a:off x="103639" y="6718101"/>
            <a:ext cx="1036372" cy="223825"/>
          </a:xfrm>
          <a:prstGeom prst="rect">
            <a:avLst/>
          </a:prstGeom>
        </p:spPr>
        <p:txBody>
          <a:bodyPr/>
          <a:lstStyle/>
          <a:p>
            <a:pPr defTabSz="1236316"/>
            <a:fld id="{D8556E56-BCD3-4981-BA98-3AB9C4EF7216}" type="datetimeFigureOut">
              <a:rPr lang="en-US" smtClean="0">
                <a:solidFill>
                  <a:srgbClr val="292929"/>
                </a:solidFill>
              </a:rPr>
              <a:pPr defTabSz="1236316"/>
              <a:t>4/27/2016</a:t>
            </a:fld>
            <a:endParaRPr lang="en-US" dirty="0">
              <a:solidFill>
                <a:srgbClr val="292929"/>
              </a:solidFill>
            </a:endParaRPr>
          </a:p>
        </p:txBody>
      </p:sp>
      <p:sp>
        <p:nvSpPr>
          <p:cNvPr id="5" name="Footer Placeholder 4"/>
          <p:cNvSpPr>
            <a:spLocks noGrp="1"/>
          </p:cNvSpPr>
          <p:nvPr>
            <p:ph type="ftr" sz="quarter" idx="11"/>
          </p:nvPr>
        </p:nvSpPr>
        <p:spPr>
          <a:xfrm>
            <a:off x="1243648" y="6718101"/>
            <a:ext cx="9949180" cy="223825"/>
          </a:xfrm>
          <a:prstGeom prst="rect">
            <a:avLst/>
          </a:prstGeom>
        </p:spPr>
        <p:txBody>
          <a:bodyPr/>
          <a:lstStyle/>
          <a:p>
            <a:pPr defTabSz="1236316"/>
            <a:endParaRPr lang="en-US" dirty="0">
              <a:solidFill>
                <a:srgbClr val="292929"/>
              </a:solidFill>
            </a:endParaRPr>
          </a:p>
        </p:txBody>
      </p:sp>
      <p:sp>
        <p:nvSpPr>
          <p:cNvPr id="6" name="Slide Number Placeholder 5"/>
          <p:cNvSpPr>
            <a:spLocks noGrp="1"/>
          </p:cNvSpPr>
          <p:nvPr>
            <p:ph type="sldNum" sz="quarter" idx="12"/>
          </p:nvPr>
        </p:nvSpPr>
        <p:spPr>
          <a:xfrm>
            <a:off x="11296466" y="6718101"/>
            <a:ext cx="1036372" cy="223825"/>
          </a:xfrm>
          <a:prstGeom prst="rect">
            <a:avLst/>
          </a:prstGeom>
        </p:spPr>
        <p:txBody>
          <a:bodyPr/>
          <a:lstStyle/>
          <a:p>
            <a:pPr defTabSz="1236316"/>
            <a:fld id="{701EF8F4-3127-4F0B-9FA1-9C31610D72B1}" type="slidenum">
              <a:rPr lang="en-US" smtClean="0">
                <a:solidFill>
                  <a:srgbClr val="292929"/>
                </a:solidFill>
              </a:rPr>
              <a:pPr defTabSz="1236316"/>
              <a:t>‹#›</a:t>
            </a:fld>
            <a:endParaRPr lang="en-US" dirty="0">
              <a:solidFill>
                <a:srgbClr val="292929"/>
              </a:solidFill>
            </a:endParaRPr>
          </a:p>
        </p:txBody>
      </p:sp>
    </p:spTree>
    <p:extLst>
      <p:ext uri="{BB962C8B-B14F-4D97-AF65-F5344CB8AC3E}">
        <p14:creationId xmlns:p14="http://schemas.microsoft.com/office/powerpoint/2010/main" val="3211612661"/>
      </p:ext>
    </p:extLst>
  </p:cSld>
  <p:clrMapOvr>
    <a:masterClrMapping/>
  </p:clrMapOvr>
  <p:transition spd="slow">
    <p:push/>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661604"/>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cSld name="Title">
    <p:bg>
      <p:bgRef idx="1001">
        <a:schemeClr val="bg1"/>
      </p:bgRef>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457200" y="6565395"/>
            <a:ext cx="3937000" cy="137160"/>
          </a:xfrm>
          <a:prstGeom prst="rect">
            <a:avLst/>
          </a:prstGeom>
        </p:spPr>
        <p:txBody>
          <a:bodyPr/>
          <a:lstStyle>
            <a:lvl1pPr>
              <a:defRPr>
                <a:solidFill>
                  <a:schemeClr val="tx2"/>
                </a:solidFill>
              </a:defRPr>
            </a:lvl1pPr>
          </a:lstStyle>
          <a:p>
            <a:pPr defTabSz="932742"/>
            <a:r>
              <a:rPr>
                <a:solidFill>
                  <a:srgbClr val="505050"/>
                </a:solidFill>
              </a:rPr>
              <a:t>Microsoft Confidential – Internal Use Only </a:t>
            </a:r>
            <a:endParaRPr dirty="0">
              <a:solidFill>
                <a:srgbClr val="505050"/>
              </a:solidFill>
            </a:endParaRPr>
          </a:p>
        </p:txBody>
      </p:sp>
      <p:sp>
        <p:nvSpPr>
          <p:cNvPr id="6" name="Slide Number Placeholder 5"/>
          <p:cNvSpPr>
            <a:spLocks noGrp="1"/>
          </p:cNvSpPr>
          <p:nvPr>
            <p:ph type="sldNum" sz="quarter" idx="12"/>
          </p:nvPr>
        </p:nvSpPr>
        <p:spPr>
          <a:xfrm>
            <a:off x="11595109" y="6565395"/>
            <a:ext cx="566737" cy="137160"/>
          </a:xfrm>
          <a:prstGeom prst="rect">
            <a:avLst/>
          </a:prstGeom>
        </p:spPr>
        <p:txBody>
          <a:bodyPr/>
          <a:lstStyle>
            <a:lvl1pPr>
              <a:defRPr>
                <a:solidFill>
                  <a:schemeClr val="tx2"/>
                </a:solidFill>
              </a:defRPr>
            </a:lvl1pPr>
          </a:lstStyle>
          <a:p>
            <a:pPr defTabSz="1112766"/>
            <a:fld id="{701EF8F4-3127-4F0B-9FA1-9C31610D72B1}" type="slidenum">
              <a:rPr lang="en-US" smtClean="0">
                <a:solidFill>
                  <a:srgbClr val="505050"/>
                </a:solidFill>
              </a:rPr>
              <a:pPr defTabSz="1112766"/>
              <a:t>‹#›</a:t>
            </a:fld>
            <a:endParaRPr lang="en-US" dirty="0">
              <a:solidFill>
                <a:srgbClr val="505050"/>
              </a:solidFill>
            </a:endParaRPr>
          </a:p>
        </p:txBody>
      </p:sp>
      <p:sp>
        <p:nvSpPr>
          <p:cNvPr id="7" name="Text Placeholder 4"/>
          <p:cNvSpPr>
            <a:spLocks noGrp="1"/>
          </p:cNvSpPr>
          <p:nvPr>
            <p:ph type="body" sz="quarter" idx="13"/>
          </p:nvPr>
        </p:nvSpPr>
        <p:spPr>
          <a:xfrm>
            <a:off x="274645" y="369116"/>
            <a:ext cx="10972800" cy="1024684"/>
          </a:xfrm>
          <a:prstGeom prst="rect">
            <a:avLst/>
          </a:prstGeom>
        </p:spPr>
        <p:txBody>
          <a:bodyPr lIns="146304" tIns="91440" rIns="146304" bIns="91440">
            <a:noAutofit/>
          </a:bodyPr>
          <a:lstStyle>
            <a:lvl1pPr marL="0" indent="0">
              <a:lnSpc>
                <a:spcPct val="90000"/>
              </a:lnSpc>
              <a:spcBef>
                <a:spcPts val="972"/>
              </a:spcBef>
              <a:spcAft>
                <a:spcPts val="1945"/>
              </a:spcAft>
              <a:buFontTx/>
              <a:buNone/>
              <a:defRPr lang="en-US" sz="3915" b="0" i="0" kern="1200" spc="-86" baseline="0" dirty="0" smtClean="0">
                <a:solidFill>
                  <a:schemeClr val="tx2"/>
                </a:solidFill>
                <a:latin typeface="+mj-lt"/>
                <a:ea typeface="+mn-ea"/>
                <a:cs typeface="+mn-cs"/>
              </a:defRPr>
            </a:lvl1pPr>
          </a:lstStyle>
          <a:p>
            <a:pPr marL="0" marR="0" lvl="0" indent="0" algn="l" defTabSz="755312" rtl="0" eaLnBrk="1" fontAlgn="auto" latinLnBrk="0" hangingPunct="1">
              <a:lnSpc>
                <a:spcPct val="90000"/>
              </a:lnSpc>
              <a:spcBef>
                <a:spcPts val="972"/>
              </a:spcBef>
              <a:spcAft>
                <a:spcPts val="1945"/>
              </a:spcAft>
              <a:buClrTx/>
              <a:buSzPct val="90000"/>
              <a:buFontTx/>
              <a:buNone/>
              <a:tabLst/>
            </a:pPr>
            <a:r>
              <a:rPr lang="en-US" dirty="0"/>
              <a:t>Click to edit Master text styles</a:t>
            </a:r>
          </a:p>
        </p:txBody>
      </p:sp>
    </p:spTree>
    <p:extLst>
      <p:ext uri="{BB962C8B-B14F-4D97-AF65-F5344CB8AC3E}">
        <p14:creationId xmlns:p14="http://schemas.microsoft.com/office/powerpoint/2010/main" val="31625513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1_Title with phot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1"/>
            <a:ext cx="12436475" cy="6992224"/>
          </a:xfrm>
          <a:prstGeom prst="rect">
            <a:avLst/>
          </a:prstGeom>
        </p:spPr>
      </p:pic>
      <p:sp>
        <p:nvSpPr>
          <p:cNvPr id="6" name="Rectangle 5"/>
          <p:cNvSpPr/>
          <p:nvPr userDrawn="1"/>
        </p:nvSpPr>
        <p:spPr>
          <a:xfrm>
            <a:off x="0" y="0"/>
            <a:ext cx="5130047" cy="6994525"/>
          </a:xfrm>
          <a:prstGeom prst="rect">
            <a:avLst/>
          </a:prstGeom>
          <a:solidFill>
            <a:srgbClr val="0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47" tIns="93247" rIns="93247" bIns="93247" numCol="1" spcCol="0" rtlCol="0" fromWordArt="0" anchor="b" anchorCtr="0" forceAA="0" compatLnSpc="1">
            <a:prstTxWarp prst="textNoShape">
              <a:avLst/>
            </a:prstTxWarp>
            <a:noAutofit/>
          </a:bodyPr>
          <a:lstStyle/>
          <a:p>
            <a:pPr marL="0" marR="0" lvl="0" indent="0" algn="r" defTabSz="932563" rtl="0" eaLnBrk="1" fontAlgn="auto" latinLnBrk="0" hangingPunct="1">
              <a:lnSpc>
                <a:spcPct val="100000"/>
              </a:lnSpc>
              <a:spcBef>
                <a:spcPts val="0"/>
              </a:spcBef>
              <a:spcAft>
                <a:spcPts val="0"/>
              </a:spcAft>
              <a:buClrTx/>
              <a:buSzTx/>
              <a:buFontTx/>
              <a:buNone/>
              <a:tabLst/>
              <a:defRPr/>
            </a:pPr>
            <a:endParaRPr kumimoji="0" lang="en-US" sz="1224" b="0" i="0" u="none" strike="noStrike" kern="1200" cap="none" spc="0" normalizeH="0" baseline="0" noProof="0" dirty="0" err="1">
              <a:ln>
                <a:noFill/>
              </a:ln>
              <a:solidFill>
                <a:srgbClr val="FFFFFF"/>
              </a:solidFill>
              <a:effectLst/>
              <a:uLnTx/>
              <a:uFillTx/>
              <a:latin typeface="Segoe UI"/>
              <a:ea typeface="+mn-ea"/>
              <a:cs typeface="+mn-cs"/>
            </a:endParaRPr>
          </a:p>
        </p:txBody>
      </p:sp>
      <p:sp>
        <p:nvSpPr>
          <p:cNvPr id="2" name="TextBox 1"/>
          <p:cNvSpPr txBox="1"/>
          <p:nvPr userDrawn="1"/>
        </p:nvSpPr>
        <p:spPr>
          <a:xfrm>
            <a:off x="278682" y="1910700"/>
            <a:ext cx="4777427" cy="500422"/>
          </a:xfrm>
          <a:prstGeom prst="rect">
            <a:avLst/>
          </a:prstGeom>
          <a:noFill/>
        </p:spPr>
        <p:txBody>
          <a:bodyPr vert="horz" wrap="square" lIns="93247" tIns="93247" rIns="93247" bIns="93247" rtlCol="0" anchor="t">
            <a:noAutofit/>
          </a:bodyPr>
          <a:lstStyle/>
          <a:p>
            <a:pPr marL="0" marR="0" lvl="0" indent="0" algn="l" defTabSz="1109518" rtl="0" eaLnBrk="1" fontAlgn="auto" latinLnBrk="0" hangingPunct="1">
              <a:lnSpc>
                <a:spcPct val="100000"/>
              </a:lnSpc>
              <a:spcBef>
                <a:spcPts val="1836"/>
              </a:spcBef>
              <a:spcAft>
                <a:spcPts val="0"/>
              </a:spcAft>
              <a:buClr>
                <a:srgbClr val="0072C6"/>
              </a:buClr>
              <a:buSzPct val="100000"/>
              <a:buFont typeface="Wingdings" pitchFamily="2" charset="2"/>
              <a:buNone/>
              <a:tabLst/>
              <a:defRPr/>
            </a:pPr>
            <a:r>
              <a:rPr kumimoji="0" lang="en-US" sz="2040" b="0" i="0" u="none" strike="noStrike" kern="1200" cap="all" spc="612" normalizeH="0" baseline="0" noProof="0" dirty="0">
                <a:ln>
                  <a:noFill/>
                </a:ln>
                <a:solidFill>
                  <a:srgbClr val="FFFFFF"/>
                </a:solidFill>
                <a:effectLst/>
                <a:uLnTx/>
                <a:uFillTx/>
                <a:latin typeface="Segoe UI"/>
                <a:ea typeface="Segoe UI" pitchFamily="34" charset="0"/>
                <a:cs typeface="Segoe UI" pitchFamily="34" charset="0"/>
              </a:rPr>
              <a:t>MODERN WORKPLACE</a:t>
            </a:r>
          </a:p>
        </p:txBody>
      </p:sp>
      <p:sp>
        <p:nvSpPr>
          <p:cNvPr id="9" name="Title 1"/>
          <p:cNvSpPr>
            <a:spLocks noGrp="1"/>
          </p:cNvSpPr>
          <p:nvPr>
            <p:ph type="title" hasCustomPrompt="1"/>
          </p:nvPr>
        </p:nvSpPr>
        <p:spPr bwMode="ltGray">
          <a:xfrm>
            <a:off x="233184" y="2467989"/>
            <a:ext cx="4726241" cy="1967586"/>
          </a:xfrm>
          <a:noFill/>
        </p:spPr>
        <p:txBody>
          <a:bodyPr vert="horz" lIns="137160" tIns="91440" rIns="91440" bIns="0" rtlCol="0" anchor="b" anchorCtr="0">
            <a:normAutofit/>
          </a:bodyPr>
          <a:lstStyle>
            <a:lvl1pPr marL="0" algn="l" defTabSz="1109518" rtl="0" eaLnBrk="1" latinLnBrk="0" hangingPunct="1">
              <a:lnSpc>
                <a:spcPct val="90000"/>
              </a:lnSpc>
              <a:spcBef>
                <a:spcPct val="0"/>
              </a:spcBef>
              <a:buNone/>
              <a:defRPr lang="en-US" sz="4896" b="1" kern="1200" cap="all" spc="-102" baseline="0" dirty="0">
                <a:solidFill>
                  <a:schemeClr val="accent1"/>
                </a:solidFill>
                <a:latin typeface="+mn-lt"/>
                <a:ea typeface="Segoe UI Semibold" panose="020B0702040204020203" pitchFamily="34" charset="0"/>
                <a:cs typeface="Segoe UI Semibold" panose="020B0702040204020203" pitchFamily="34" charset="0"/>
              </a:defRPr>
            </a:lvl1pPr>
          </a:lstStyle>
          <a:p>
            <a:pPr lvl="0"/>
            <a:r>
              <a:rPr lang="en-US" dirty="0"/>
              <a:t>Presentation title</a:t>
            </a:r>
          </a:p>
        </p:txBody>
      </p:sp>
      <p:sp>
        <p:nvSpPr>
          <p:cNvPr id="4" name="Text Placeholder 3"/>
          <p:cNvSpPr>
            <a:spLocks noGrp="1"/>
          </p:cNvSpPr>
          <p:nvPr>
            <p:ph type="body" sz="quarter" idx="10" hasCustomPrompt="1"/>
          </p:nvPr>
        </p:nvSpPr>
        <p:spPr>
          <a:xfrm>
            <a:off x="419816" y="5893149"/>
            <a:ext cx="3860489" cy="907085"/>
          </a:xfrm>
        </p:spPr>
        <p:txBody>
          <a:bodyPr lIns="137160" tIns="91440" rIns="137160" bIns="137160" anchor="b">
            <a:noAutofit/>
          </a:bodyPr>
          <a:lstStyle>
            <a:lvl1pPr marL="0" indent="0" algn="l">
              <a:spcBef>
                <a:spcPts val="0"/>
              </a:spcBef>
              <a:buNone/>
              <a:defRPr sz="1428">
                <a:solidFill>
                  <a:schemeClr val="bg1"/>
                </a:solidFill>
              </a:defRPr>
            </a:lvl1pPr>
            <a:lvl2pPr marL="287218" indent="0">
              <a:buNone/>
              <a:defRPr sz="2040">
                <a:solidFill>
                  <a:schemeClr val="bg1"/>
                </a:solidFill>
              </a:defRPr>
            </a:lvl2pPr>
            <a:lvl3pPr marL="600056" indent="0">
              <a:buNone/>
              <a:defRPr sz="2040">
                <a:solidFill>
                  <a:schemeClr val="bg1"/>
                </a:solidFill>
              </a:defRPr>
            </a:lvl3pPr>
            <a:lvl4pPr marL="887274" indent="0">
              <a:buNone/>
              <a:defRPr sz="2040">
                <a:solidFill>
                  <a:schemeClr val="bg1"/>
                </a:solidFill>
              </a:defRPr>
            </a:lvl4pPr>
            <a:lvl5pPr marL="1127295" indent="0">
              <a:buNone/>
              <a:defRPr sz="2040">
                <a:solidFill>
                  <a:schemeClr val="bg1"/>
                </a:solidFill>
              </a:defRPr>
            </a:lvl5pPr>
          </a:lstStyle>
          <a:p>
            <a:pPr lvl="0"/>
            <a:r>
              <a:rPr lang="en-US" dirty="0"/>
              <a:t>Speaker Name</a:t>
            </a:r>
          </a:p>
          <a:p>
            <a:pPr lvl="0"/>
            <a:r>
              <a:rPr lang="en-US" dirty="0"/>
              <a:t>Date</a:t>
            </a:r>
          </a:p>
        </p:txBody>
      </p:sp>
      <p:pic>
        <p:nvPicPr>
          <p:cNvPr id="26" name="Picture 25"/>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65175" y="252869"/>
            <a:ext cx="1772638" cy="651791"/>
          </a:xfrm>
          <a:prstGeom prst="rect">
            <a:avLst/>
          </a:prstGeom>
        </p:spPr>
      </p:pic>
    </p:spTree>
    <p:extLst>
      <p:ext uri="{BB962C8B-B14F-4D97-AF65-F5344CB8AC3E}">
        <p14:creationId xmlns:p14="http://schemas.microsoft.com/office/powerpoint/2010/main" val="4005916407"/>
      </p:ext>
    </p:extLst>
  </p:cSld>
  <p:clrMapOvr>
    <a:masterClrMapping/>
  </p:clrMapOvr>
  <p:transition>
    <p:fade/>
  </p:transition>
  <p:extLst mod="1">
    <p:ext uri="{DCECCB84-F9BA-43D5-87BE-67443E8EF086}">
      <p15:sldGuideLst xmlns:p15="http://schemas.microsoft.com/office/powerpoint/2012/main">
        <p15:guide id="1" pos="4127">
          <p15:clr>
            <a:srgbClr val="5ACBF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Content left, image right">
    <p:spTree>
      <p:nvGrpSpPr>
        <p:cNvPr id="1" name=""/>
        <p:cNvGrpSpPr/>
        <p:nvPr/>
      </p:nvGrpSpPr>
      <p:grpSpPr>
        <a:xfrm>
          <a:off x="0" y="0"/>
          <a:ext cx="0" cy="0"/>
          <a:chOff x="0" y="0"/>
          <a:chExt cx="0" cy="0"/>
        </a:xfrm>
      </p:grpSpPr>
      <p:sp>
        <p:nvSpPr>
          <p:cNvPr id="2" name="Title 1"/>
          <p:cNvSpPr>
            <a:spLocks noGrp="1"/>
          </p:cNvSpPr>
          <p:nvPr>
            <p:ph type="title"/>
          </p:nvPr>
        </p:nvSpPr>
        <p:spPr>
          <a:xfrm>
            <a:off x="233185" y="272009"/>
            <a:ext cx="5983435" cy="1360047"/>
          </a:xfrm>
        </p:spPr>
        <p:txBody>
          <a:bodyPr rIns="137160" anchor="t" anchorCtr="0"/>
          <a:lstStyle/>
          <a:p>
            <a:r>
              <a:rPr lang="en-US"/>
              <a:t>Click to edit Master title style</a:t>
            </a:r>
            <a:endParaRPr lang="en-US" dirty="0"/>
          </a:p>
        </p:txBody>
      </p:sp>
      <p:sp>
        <p:nvSpPr>
          <p:cNvPr id="3" name="Footer Placeholder 2"/>
          <p:cNvSpPr>
            <a:spLocks noGrp="1"/>
          </p:cNvSpPr>
          <p:nvPr>
            <p:ph type="ftr" sz="quarter" idx="10"/>
          </p:nvPr>
        </p:nvSpPr>
        <p:spPr>
          <a:xfrm>
            <a:off x="233184" y="6683658"/>
            <a:ext cx="5983436" cy="310868"/>
          </a:xfrm>
        </p:spPr>
        <p:txBody>
          <a:bodyPr/>
          <a:lstStyle/>
          <a:p>
            <a:pPr defTabSz="1109518">
              <a:defRPr/>
            </a:pPr>
            <a:endParaRPr lang="en-US" dirty="0">
              <a:solidFill>
                <a:srgbClr val="505050"/>
              </a:solidFill>
            </a:endParaRPr>
          </a:p>
        </p:txBody>
      </p:sp>
      <p:sp>
        <p:nvSpPr>
          <p:cNvPr id="4" name="Slide Number Placeholder 3"/>
          <p:cNvSpPr>
            <a:spLocks noGrp="1"/>
          </p:cNvSpPr>
          <p:nvPr>
            <p:ph type="sldNum" sz="quarter" idx="11"/>
          </p:nvPr>
        </p:nvSpPr>
        <p:spPr/>
        <p:txBody>
          <a:bodyPr/>
          <a:lstStyle/>
          <a:p>
            <a:pPr defTabSz="1109518">
              <a:defRPr/>
            </a:pPr>
            <a:fld id="{FAADACFB-7C71-4E89-89D2-7BBA40B7BFA9}" type="slidenum">
              <a:rPr lang="en-US" smtClean="0">
                <a:solidFill>
                  <a:srgbClr val="505050"/>
                </a:solidFill>
              </a:rPr>
              <a:pPr defTabSz="1109518">
                <a:defRPr/>
              </a:pPr>
              <a:t>‹#›</a:t>
            </a:fld>
            <a:endParaRPr lang="en-US" dirty="0">
              <a:solidFill>
                <a:srgbClr val="505050"/>
              </a:solidFill>
            </a:endParaRPr>
          </a:p>
        </p:txBody>
      </p:sp>
      <p:sp>
        <p:nvSpPr>
          <p:cNvPr id="6" name="Picture Placeholder 5"/>
          <p:cNvSpPr>
            <a:spLocks noGrp="1"/>
          </p:cNvSpPr>
          <p:nvPr>
            <p:ph type="pic" sz="quarter" idx="12"/>
          </p:nvPr>
        </p:nvSpPr>
        <p:spPr>
          <a:xfrm>
            <a:off x="6216619" y="0"/>
            <a:ext cx="6219856" cy="6994525"/>
          </a:xfrm>
        </p:spPr>
        <p:txBody>
          <a:bodyPr/>
          <a:lstStyle/>
          <a:p>
            <a:r>
              <a:rPr lang="en-US"/>
              <a:t>Click icon to add picture</a:t>
            </a:r>
            <a:endParaRPr lang="en-US" dirty="0"/>
          </a:p>
        </p:txBody>
      </p:sp>
      <p:sp>
        <p:nvSpPr>
          <p:cNvPr id="8" name="Text Placeholder 7"/>
          <p:cNvSpPr>
            <a:spLocks noGrp="1"/>
          </p:cNvSpPr>
          <p:nvPr>
            <p:ph type="body" sz="quarter" idx="13"/>
          </p:nvPr>
        </p:nvSpPr>
        <p:spPr>
          <a:xfrm>
            <a:off x="233184" y="1632056"/>
            <a:ext cx="5517067" cy="4973884"/>
          </a:xfrm>
        </p:spPr>
        <p:txBody>
          <a:bodyPr rIns="13716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02614640"/>
      </p:ext>
    </p:extLst>
  </p:cSld>
  <p:clrMapOvr>
    <a:masterClrMapping/>
  </p:clrMapOvr>
  <p:transition>
    <p:fade/>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Image left, content righ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defTabSz="1109518">
              <a:defRPr/>
            </a:pPr>
            <a:fld id="{FAADACFB-7C71-4E89-89D2-7BBA40B7BFA9}" type="slidenum">
              <a:rPr lang="en-US" smtClean="0">
                <a:solidFill>
                  <a:srgbClr val="505050"/>
                </a:solidFill>
              </a:rPr>
              <a:pPr defTabSz="1109518">
                <a:defRPr/>
              </a:pPr>
              <a:t>‹#›</a:t>
            </a:fld>
            <a:endParaRPr lang="en-US" dirty="0">
              <a:solidFill>
                <a:srgbClr val="505050"/>
              </a:solidFill>
            </a:endParaRPr>
          </a:p>
        </p:txBody>
      </p:sp>
      <p:sp>
        <p:nvSpPr>
          <p:cNvPr id="3" name="Footer Placeholder 2"/>
          <p:cNvSpPr>
            <a:spLocks noGrp="1"/>
          </p:cNvSpPr>
          <p:nvPr>
            <p:ph type="ftr" sz="quarter" idx="10"/>
          </p:nvPr>
        </p:nvSpPr>
        <p:spPr>
          <a:xfrm>
            <a:off x="233184" y="6683659"/>
            <a:ext cx="5983436" cy="310869"/>
          </a:xfrm>
        </p:spPr>
        <p:txBody>
          <a:bodyPr/>
          <a:lstStyle/>
          <a:p>
            <a:pPr defTabSz="1109518">
              <a:defRPr/>
            </a:pPr>
            <a:endParaRPr lang="en-US" dirty="0">
              <a:solidFill>
                <a:srgbClr val="505050"/>
              </a:solidFill>
            </a:endParaRPr>
          </a:p>
        </p:txBody>
      </p:sp>
      <p:sp>
        <p:nvSpPr>
          <p:cNvPr id="6" name="Picture Placeholder 5"/>
          <p:cNvSpPr>
            <a:spLocks noGrp="1"/>
          </p:cNvSpPr>
          <p:nvPr>
            <p:ph type="pic" sz="quarter" idx="12"/>
          </p:nvPr>
        </p:nvSpPr>
        <p:spPr>
          <a:xfrm>
            <a:off x="2" y="0"/>
            <a:ext cx="6219856" cy="6994525"/>
          </a:xfrm>
        </p:spPr>
        <p:txBody>
          <a:bodyPr/>
          <a:lstStyle/>
          <a:p>
            <a:r>
              <a:rPr lang="en-US"/>
              <a:t>Click icon to add picture</a:t>
            </a:r>
            <a:endParaRPr lang="en-US" dirty="0"/>
          </a:p>
        </p:txBody>
      </p:sp>
      <p:sp>
        <p:nvSpPr>
          <p:cNvPr id="2" name="Title 1"/>
          <p:cNvSpPr>
            <a:spLocks noGrp="1"/>
          </p:cNvSpPr>
          <p:nvPr>
            <p:ph type="title"/>
          </p:nvPr>
        </p:nvSpPr>
        <p:spPr>
          <a:xfrm>
            <a:off x="6688107" y="272009"/>
            <a:ext cx="5476321" cy="1360047"/>
          </a:xfrm>
        </p:spPr>
        <p:txBody>
          <a:bodyPr anchor="t" anchorCtr="0"/>
          <a:lstStyle/>
          <a:p>
            <a:r>
              <a:rPr lang="en-US"/>
              <a:t>Click to edit Master title style</a:t>
            </a:r>
            <a:endParaRPr lang="en-US" dirty="0"/>
          </a:p>
        </p:txBody>
      </p:sp>
      <p:sp>
        <p:nvSpPr>
          <p:cNvPr id="8" name="Text Placeholder 7"/>
          <p:cNvSpPr>
            <a:spLocks noGrp="1"/>
          </p:cNvSpPr>
          <p:nvPr>
            <p:ph type="body" sz="quarter" idx="13"/>
          </p:nvPr>
        </p:nvSpPr>
        <p:spPr>
          <a:xfrm>
            <a:off x="6682986" y="1632056"/>
            <a:ext cx="5481442" cy="5051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79694812"/>
      </p:ext>
    </p:extLst>
  </p:cSld>
  <p:clrMapOvr>
    <a:masterClrMapping/>
  </p:clrMapOvr>
  <p:transition>
    <p:fade/>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137160" rIns="137160" bIns="137160" anchor="t">
            <a:noAutofit/>
          </a:bodyPr>
          <a:lstStyle>
            <a:lvl1pPr>
              <a:defRPr/>
            </a:lvl1pPr>
          </a:lstStyle>
          <a:p>
            <a:r>
              <a:rPr lang="en-US"/>
              <a:t>Click to edit Master title style</a:t>
            </a:r>
            <a:endParaRPr lang="en-US" dirty="0"/>
          </a:p>
        </p:txBody>
      </p:sp>
      <p:sp>
        <p:nvSpPr>
          <p:cNvPr id="16" name="Text Placeholder 15"/>
          <p:cNvSpPr>
            <a:spLocks noGrp="1"/>
          </p:cNvSpPr>
          <p:nvPr>
            <p:ph type="body" sz="quarter" idx="14"/>
          </p:nvPr>
        </p:nvSpPr>
        <p:spPr>
          <a:xfrm>
            <a:off x="233184" y="1632056"/>
            <a:ext cx="12049414" cy="4668168"/>
          </a:xfrm>
        </p:spPr>
        <p:txBody>
          <a:bodyPr lIns="137160" rIns="137160" bIns="13716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18"/>
          <p:cNvSpPr>
            <a:spLocks noGrp="1"/>
          </p:cNvSpPr>
          <p:nvPr>
            <p:ph type="sldNum" sz="quarter" idx="15"/>
          </p:nvPr>
        </p:nvSpPr>
        <p:spPr/>
        <p:txBody>
          <a:bodyPr/>
          <a:lstStyle/>
          <a:p>
            <a:pPr defTabSz="932597">
              <a:defRPr/>
            </a:pPr>
            <a:fld id="{FAADACFB-7C71-4E89-89D2-7BBA40B7BFA9}" type="slidenum">
              <a:rPr lang="en-US" smtClean="0">
                <a:solidFill>
                  <a:srgbClr val="505050"/>
                </a:solidFill>
              </a:rPr>
              <a:pPr defTabSz="932597">
                <a:defRPr/>
              </a:pPr>
              <a:t>‹#›</a:t>
            </a:fld>
            <a:endParaRPr lang="en-US" dirty="0">
              <a:solidFill>
                <a:srgbClr val="505050"/>
              </a:solidFill>
            </a:endParaRPr>
          </a:p>
        </p:txBody>
      </p:sp>
      <p:sp>
        <p:nvSpPr>
          <p:cNvPr id="20" name="Footer Placeholder 19"/>
          <p:cNvSpPr>
            <a:spLocks noGrp="1"/>
          </p:cNvSpPr>
          <p:nvPr>
            <p:ph type="ftr" sz="quarter" idx="16"/>
          </p:nvPr>
        </p:nvSpPr>
        <p:spPr>
          <a:xfrm>
            <a:off x="233185" y="6683659"/>
            <a:ext cx="11426011" cy="310869"/>
          </a:xfrm>
        </p:spPr>
        <p:txBody>
          <a:bodyPr/>
          <a:lstStyle/>
          <a:p>
            <a:pPr defTabSz="932597">
              <a:defRPr/>
            </a:pPr>
            <a:endParaRPr lang="en-US" dirty="0">
              <a:solidFill>
                <a:srgbClr val="505050"/>
              </a:solidFill>
            </a:endParaRPr>
          </a:p>
        </p:txBody>
      </p:sp>
    </p:spTree>
    <p:extLst>
      <p:ext uri="{BB962C8B-B14F-4D97-AF65-F5344CB8AC3E}">
        <p14:creationId xmlns:p14="http://schemas.microsoft.com/office/powerpoint/2010/main" val="392549643"/>
      </p:ext>
    </p:extLst>
  </p:cSld>
  <p:clrMapOvr>
    <a:masterClrMapping/>
  </p:clrMapOvr>
  <p:transition>
    <p:fade/>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lIns="137160" rIns="137160" bIns="137160" anchor="t">
            <a:noAutofit/>
          </a:bodyPr>
          <a:lstStyle>
            <a:lvl1pPr>
              <a:defRPr/>
            </a:lvl1pPr>
          </a:lstStyle>
          <a:p>
            <a:r>
              <a:rPr lang="en-US"/>
              <a:t>Click to edit Master title style</a:t>
            </a:r>
            <a:endParaRPr lang="en-US" dirty="0"/>
          </a:p>
        </p:txBody>
      </p:sp>
      <p:sp>
        <p:nvSpPr>
          <p:cNvPr id="19" name="Slide Number Placeholder 18"/>
          <p:cNvSpPr>
            <a:spLocks noGrp="1"/>
          </p:cNvSpPr>
          <p:nvPr>
            <p:ph type="sldNum" sz="quarter" idx="15"/>
          </p:nvPr>
        </p:nvSpPr>
        <p:spPr/>
        <p:txBody>
          <a:bodyPr/>
          <a:lstStyle/>
          <a:p>
            <a:pPr defTabSz="932597">
              <a:defRPr/>
            </a:pPr>
            <a:fld id="{FAADACFB-7C71-4E89-89D2-7BBA40B7BFA9}" type="slidenum">
              <a:rPr lang="en-US" smtClean="0">
                <a:solidFill>
                  <a:srgbClr val="505050"/>
                </a:solidFill>
              </a:rPr>
              <a:pPr defTabSz="932597">
                <a:defRPr/>
              </a:pPr>
              <a:t>‹#›</a:t>
            </a:fld>
            <a:endParaRPr lang="en-US" dirty="0">
              <a:solidFill>
                <a:srgbClr val="505050"/>
              </a:solidFill>
            </a:endParaRPr>
          </a:p>
        </p:txBody>
      </p:sp>
      <p:sp>
        <p:nvSpPr>
          <p:cNvPr id="20" name="Footer Placeholder 19"/>
          <p:cNvSpPr>
            <a:spLocks noGrp="1"/>
          </p:cNvSpPr>
          <p:nvPr>
            <p:ph type="ftr" sz="quarter" idx="16"/>
          </p:nvPr>
        </p:nvSpPr>
        <p:spPr>
          <a:xfrm>
            <a:off x="233185" y="6683659"/>
            <a:ext cx="11426011" cy="310869"/>
          </a:xfrm>
        </p:spPr>
        <p:txBody>
          <a:bodyPr/>
          <a:lstStyle/>
          <a:p>
            <a:pPr defTabSz="932597">
              <a:defRPr/>
            </a:pPr>
            <a:endParaRPr lang="en-US" dirty="0">
              <a:solidFill>
                <a:srgbClr val="505050"/>
              </a:solidFill>
            </a:endParaRPr>
          </a:p>
        </p:txBody>
      </p:sp>
    </p:spTree>
    <p:extLst>
      <p:ext uri="{BB962C8B-B14F-4D97-AF65-F5344CB8AC3E}">
        <p14:creationId xmlns:p14="http://schemas.microsoft.com/office/powerpoint/2010/main" val="3209328495"/>
      </p:ext>
    </p:extLst>
  </p:cSld>
  <p:clrMapOvr>
    <a:masterClrMapping/>
  </p:clrMapOvr>
  <p:transition>
    <p:fade/>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5"/>
          </p:nvPr>
        </p:nvSpPr>
        <p:spPr>
          <a:xfrm>
            <a:off x="233185" y="6683659"/>
            <a:ext cx="11426011" cy="310869"/>
          </a:xfrm>
        </p:spPr>
        <p:txBody>
          <a:bodyPr/>
          <a:lstStyle/>
          <a:p>
            <a:pPr defTabSz="932597">
              <a:defRPr/>
            </a:pPr>
            <a:endParaRPr lang="en-US" dirty="0">
              <a:solidFill>
                <a:srgbClr val="505050"/>
              </a:solidFill>
            </a:endParaRPr>
          </a:p>
        </p:txBody>
      </p:sp>
      <p:sp>
        <p:nvSpPr>
          <p:cNvPr id="3" name="Slide Number Placeholder 2"/>
          <p:cNvSpPr>
            <a:spLocks noGrp="1"/>
          </p:cNvSpPr>
          <p:nvPr>
            <p:ph type="sldNum" sz="quarter" idx="16"/>
          </p:nvPr>
        </p:nvSpPr>
        <p:spPr/>
        <p:txBody>
          <a:bodyPr/>
          <a:lstStyle/>
          <a:p>
            <a:pPr defTabSz="932597">
              <a:defRPr/>
            </a:pPr>
            <a:fld id="{FAADACFB-7C71-4E89-89D2-7BBA40B7BFA9}" type="slidenum">
              <a:rPr lang="en-US" smtClean="0">
                <a:solidFill>
                  <a:srgbClr val="505050"/>
                </a:solidFill>
              </a:rPr>
              <a:pPr defTabSz="932597">
                <a:defRPr/>
              </a:pPr>
              <a:t>‹#›</a:t>
            </a:fld>
            <a:endParaRPr lang="en-US" dirty="0">
              <a:solidFill>
                <a:srgbClr val="505050"/>
              </a:solidFill>
            </a:endParaRPr>
          </a:p>
        </p:txBody>
      </p:sp>
    </p:spTree>
    <p:extLst>
      <p:ext uri="{BB962C8B-B14F-4D97-AF65-F5344CB8AC3E}">
        <p14:creationId xmlns:p14="http://schemas.microsoft.com/office/powerpoint/2010/main" val="2732719741"/>
      </p:ext>
    </p:extLst>
  </p:cSld>
  <p:clrMapOvr>
    <a:masterClrMapping/>
  </p:clrMapOvr>
  <p:transition>
    <p:fade/>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hree column_2">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137160" tIns="91440" rIns="137160" bIns="137160" rtlCol="0" anchor="t">
            <a:normAutofit/>
          </a:bodyPr>
          <a:lstStyle>
            <a:lvl1pPr>
              <a:defRPr lang="en-US" dirty="0"/>
            </a:lvl1pPr>
          </a:lstStyle>
          <a:p>
            <a:pPr lvl="0"/>
            <a:r>
              <a:rPr lang="en-US"/>
              <a:t>Click to edit Master title style</a:t>
            </a:r>
            <a:endParaRPr lang="en-US" dirty="0"/>
          </a:p>
        </p:txBody>
      </p:sp>
      <p:sp>
        <p:nvSpPr>
          <p:cNvPr id="6" name="Footer Placeholder 5"/>
          <p:cNvSpPr>
            <a:spLocks noGrp="1"/>
          </p:cNvSpPr>
          <p:nvPr>
            <p:ph type="ftr" sz="quarter" idx="11"/>
          </p:nvPr>
        </p:nvSpPr>
        <p:spPr>
          <a:xfrm>
            <a:off x="233185" y="6683659"/>
            <a:ext cx="11426011" cy="310869"/>
          </a:xfrm>
        </p:spPr>
        <p:txBody>
          <a:bodyPr/>
          <a:lstStyle/>
          <a:p>
            <a:pPr defTabSz="932597">
              <a:defRPr/>
            </a:pPr>
            <a:endParaRPr lang="en-GB" dirty="0">
              <a:solidFill>
                <a:srgbClr val="737373"/>
              </a:solidFill>
            </a:endParaRPr>
          </a:p>
        </p:txBody>
      </p:sp>
      <p:sp>
        <p:nvSpPr>
          <p:cNvPr id="7" name="Slide Number Placeholder 6"/>
          <p:cNvSpPr>
            <a:spLocks noGrp="1"/>
          </p:cNvSpPr>
          <p:nvPr>
            <p:ph type="sldNum" sz="quarter" idx="12"/>
          </p:nvPr>
        </p:nvSpPr>
        <p:spPr/>
        <p:txBody>
          <a:bodyPr/>
          <a:lstStyle/>
          <a:p>
            <a:pPr defTabSz="932597">
              <a:defRPr/>
            </a:pPr>
            <a:fld id="{FB729ABE-044A-472F-86F1-BEFBB904A5C9}" type="slidenum">
              <a:rPr lang="en-US" smtClean="0">
                <a:solidFill>
                  <a:srgbClr val="737373"/>
                </a:solidFill>
              </a:rPr>
              <a:pPr defTabSz="932597">
                <a:defRPr/>
              </a:pPr>
              <a:t>‹#›</a:t>
            </a:fld>
            <a:endParaRPr lang="en-US">
              <a:solidFill>
                <a:srgbClr val="737373"/>
              </a:solidFill>
            </a:endParaRPr>
          </a:p>
        </p:txBody>
      </p:sp>
      <p:sp>
        <p:nvSpPr>
          <p:cNvPr id="9" name="Content Placeholder 8"/>
          <p:cNvSpPr>
            <a:spLocks noGrp="1"/>
          </p:cNvSpPr>
          <p:nvPr>
            <p:ph sz="quarter" idx="13"/>
          </p:nvPr>
        </p:nvSpPr>
        <p:spPr>
          <a:xfrm>
            <a:off x="233184" y="1628947"/>
            <a:ext cx="3917490" cy="3319032"/>
          </a:xfrm>
        </p:spPr>
        <p:txBody>
          <a:bodyPr lIns="137160" rIns="137160" bIns="137160">
            <a:normAutofit/>
          </a:bodyPr>
          <a:lstStyle>
            <a:lvl1pPr>
              <a:lnSpc>
                <a:spcPct val="100000"/>
              </a:lnSpc>
              <a:spcAft>
                <a:spcPts val="1224"/>
              </a:spcAft>
              <a:defRPr sz="2400"/>
            </a:lvl1pPr>
            <a:lvl2pPr>
              <a:lnSpc>
                <a:spcPct val="100000"/>
              </a:lnSpc>
              <a:spcAft>
                <a:spcPts val="1224"/>
              </a:spcAft>
              <a:defRPr sz="1800"/>
            </a:lvl2pPr>
            <a:lvl3pPr>
              <a:lnSpc>
                <a:spcPct val="100000"/>
              </a:lnSpc>
              <a:spcAft>
                <a:spcPts val="1224"/>
              </a:spcAft>
              <a:defRPr sz="1599"/>
            </a:lvl3pPr>
            <a:lvl4pPr>
              <a:lnSpc>
                <a:spcPct val="100000"/>
              </a:lnSpc>
              <a:spcAft>
                <a:spcPts val="1224"/>
              </a:spcAft>
              <a:defRPr sz="1399"/>
            </a:lvl4pPr>
            <a:lvl5pPr>
              <a:lnSpc>
                <a:spcPct val="100000"/>
              </a:lnSpc>
              <a:spcAft>
                <a:spcPts val="1224"/>
              </a:spcAft>
              <a:defRPr sz="139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8"/>
          <p:cNvSpPr>
            <a:spLocks noGrp="1"/>
          </p:cNvSpPr>
          <p:nvPr>
            <p:ph sz="quarter" idx="14"/>
          </p:nvPr>
        </p:nvSpPr>
        <p:spPr>
          <a:xfrm>
            <a:off x="4234587" y="1628947"/>
            <a:ext cx="3917490" cy="3319032"/>
          </a:xfrm>
        </p:spPr>
        <p:txBody>
          <a:bodyPr lIns="137160" rIns="137160" bIns="137160"/>
          <a:lstStyle>
            <a:lvl1pPr>
              <a:lnSpc>
                <a:spcPct val="100000"/>
              </a:lnSpc>
              <a:spcAft>
                <a:spcPts val="1224"/>
              </a:spcAft>
              <a:defRPr/>
            </a:lvl1pPr>
            <a:lvl2pPr>
              <a:lnSpc>
                <a:spcPct val="100000"/>
              </a:lnSpc>
              <a:spcAft>
                <a:spcPts val="1224"/>
              </a:spcAft>
              <a:defRPr/>
            </a:lvl2pPr>
            <a:lvl3pPr>
              <a:lnSpc>
                <a:spcPct val="100000"/>
              </a:lnSpc>
              <a:spcAft>
                <a:spcPts val="1224"/>
              </a:spcAft>
              <a:defRPr/>
            </a:lvl3pPr>
            <a:lvl4pPr>
              <a:lnSpc>
                <a:spcPct val="100000"/>
              </a:lnSpc>
              <a:spcAft>
                <a:spcPts val="1224"/>
              </a:spcAft>
              <a:defRPr/>
            </a:lvl4pPr>
            <a:lvl5pPr>
              <a:lnSpc>
                <a:spcPct val="100000"/>
              </a:lnSpc>
              <a:spcAft>
                <a:spcPts val="1224"/>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p:cNvSpPr>
            <a:spLocks noGrp="1"/>
          </p:cNvSpPr>
          <p:nvPr>
            <p:ph sz="quarter" idx="15"/>
          </p:nvPr>
        </p:nvSpPr>
        <p:spPr>
          <a:xfrm>
            <a:off x="8235991" y="1628947"/>
            <a:ext cx="3917490" cy="3319032"/>
          </a:xfrm>
        </p:spPr>
        <p:txBody>
          <a:bodyPr lIns="137160" rIns="137160" bIns="137160"/>
          <a:lstStyle>
            <a:lvl1pPr>
              <a:lnSpc>
                <a:spcPct val="100000"/>
              </a:lnSpc>
              <a:spcAft>
                <a:spcPts val="1224"/>
              </a:spcAft>
              <a:defRPr/>
            </a:lvl1pPr>
            <a:lvl2pPr>
              <a:lnSpc>
                <a:spcPct val="100000"/>
              </a:lnSpc>
              <a:spcAft>
                <a:spcPts val="1224"/>
              </a:spcAft>
              <a:defRPr/>
            </a:lvl2pPr>
            <a:lvl3pPr>
              <a:lnSpc>
                <a:spcPct val="100000"/>
              </a:lnSpc>
              <a:spcAft>
                <a:spcPts val="1224"/>
              </a:spcAft>
              <a:defRPr/>
            </a:lvl3pPr>
            <a:lvl4pPr>
              <a:lnSpc>
                <a:spcPct val="100000"/>
              </a:lnSpc>
              <a:spcAft>
                <a:spcPts val="1224"/>
              </a:spcAft>
              <a:defRPr/>
            </a:lvl4pPr>
            <a:lvl5pPr>
              <a:lnSpc>
                <a:spcPct val="100000"/>
              </a:lnSpc>
              <a:spcAft>
                <a:spcPts val="1224"/>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p:cNvSpPr>
            <a:spLocks noGrp="1"/>
          </p:cNvSpPr>
          <p:nvPr>
            <p:ph sz="quarter" idx="16"/>
          </p:nvPr>
        </p:nvSpPr>
        <p:spPr>
          <a:xfrm>
            <a:off x="233184" y="4947979"/>
            <a:ext cx="3917490" cy="1349166"/>
          </a:xfrm>
        </p:spPr>
        <p:txBody>
          <a:bodyPr lIns="137160" rIns="137160" bIns="137160"/>
          <a:lstStyle>
            <a:lvl1pPr>
              <a:lnSpc>
                <a:spcPct val="100000"/>
              </a:lnSpc>
              <a:spcAft>
                <a:spcPts val="1224"/>
              </a:spcAft>
              <a:defRPr sz="2448"/>
            </a:lvl1pPr>
          </a:lstStyle>
          <a:p>
            <a:pPr lvl="0"/>
            <a:r>
              <a:rPr lang="en-US"/>
              <a:t>Click to edit Master text styles</a:t>
            </a:r>
          </a:p>
        </p:txBody>
      </p:sp>
      <p:sp>
        <p:nvSpPr>
          <p:cNvPr id="17" name="Content Placeholder 8"/>
          <p:cNvSpPr>
            <a:spLocks noGrp="1"/>
          </p:cNvSpPr>
          <p:nvPr>
            <p:ph sz="quarter" idx="17"/>
          </p:nvPr>
        </p:nvSpPr>
        <p:spPr>
          <a:xfrm>
            <a:off x="4234587" y="4947979"/>
            <a:ext cx="3917490" cy="1349166"/>
          </a:xfrm>
        </p:spPr>
        <p:txBody>
          <a:bodyPr lIns="137160" rIns="137160" bIns="137160"/>
          <a:lstStyle>
            <a:lvl1pPr>
              <a:lnSpc>
                <a:spcPct val="100000"/>
              </a:lnSpc>
              <a:spcAft>
                <a:spcPts val="1224"/>
              </a:spcAft>
              <a:defRPr sz="2448"/>
            </a:lvl1pPr>
          </a:lstStyle>
          <a:p>
            <a:pPr lvl="0"/>
            <a:r>
              <a:rPr lang="en-US"/>
              <a:t>Click to edit Master text styles</a:t>
            </a:r>
          </a:p>
        </p:txBody>
      </p:sp>
      <p:sp>
        <p:nvSpPr>
          <p:cNvPr id="18" name="Content Placeholder 8"/>
          <p:cNvSpPr>
            <a:spLocks noGrp="1"/>
          </p:cNvSpPr>
          <p:nvPr>
            <p:ph sz="quarter" idx="18"/>
          </p:nvPr>
        </p:nvSpPr>
        <p:spPr>
          <a:xfrm>
            <a:off x="8235991" y="4947979"/>
            <a:ext cx="3917490" cy="1349166"/>
          </a:xfrm>
        </p:spPr>
        <p:txBody>
          <a:bodyPr lIns="137160" rIns="137160" bIns="137160"/>
          <a:lstStyle>
            <a:lvl1pPr>
              <a:lnSpc>
                <a:spcPct val="100000"/>
              </a:lnSpc>
              <a:spcAft>
                <a:spcPts val="1224"/>
              </a:spcAft>
              <a:defRPr sz="2448"/>
            </a:lvl1pPr>
          </a:lstStyle>
          <a:p>
            <a:pPr lvl="0"/>
            <a:r>
              <a:rPr lang="en-US"/>
              <a:t>Click to edit Master text styles</a:t>
            </a:r>
          </a:p>
        </p:txBody>
      </p:sp>
    </p:spTree>
    <p:extLst>
      <p:ext uri="{BB962C8B-B14F-4D97-AF65-F5344CB8AC3E}">
        <p14:creationId xmlns:p14="http://schemas.microsoft.com/office/powerpoint/2010/main" val="308786901"/>
      </p:ext>
    </p:extLst>
  </p:cSld>
  <p:clrMapOvr>
    <a:masterClrMapping/>
  </p:clrMapOvr>
  <p:transition>
    <p:fade/>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hree column_4">
    <p:spTree>
      <p:nvGrpSpPr>
        <p:cNvPr id="1" name=""/>
        <p:cNvGrpSpPr/>
        <p:nvPr/>
      </p:nvGrpSpPr>
      <p:grpSpPr>
        <a:xfrm>
          <a:off x="0" y="0"/>
          <a:ext cx="0" cy="0"/>
          <a:chOff x="0" y="0"/>
          <a:chExt cx="0" cy="0"/>
        </a:xfrm>
      </p:grpSpPr>
      <p:sp>
        <p:nvSpPr>
          <p:cNvPr id="2" name="Title 1"/>
          <p:cNvSpPr>
            <a:spLocks noGrp="1"/>
          </p:cNvSpPr>
          <p:nvPr>
            <p:ph type="title"/>
          </p:nvPr>
        </p:nvSpPr>
        <p:spPr/>
        <p:txBody>
          <a:bodyPr lIns="137160" rIns="137160" bIns="137160"/>
          <a:lstStyle/>
          <a:p>
            <a:r>
              <a:rPr lang="en-US"/>
              <a:t>Click to edit Master title style</a:t>
            </a:r>
            <a:endParaRPr lang="en-US" dirty="0"/>
          </a:p>
        </p:txBody>
      </p:sp>
      <p:sp>
        <p:nvSpPr>
          <p:cNvPr id="3" name="Content Placeholder 2"/>
          <p:cNvSpPr>
            <a:spLocks noGrp="1"/>
          </p:cNvSpPr>
          <p:nvPr>
            <p:ph idx="1"/>
          </p:nvPr>
        </p:nvSpPr>
        <p:spPr>
          <a:xfrm>
            <a:off x="233184" y="1632056"/>
            <a:ext cx="8886898" cy="1657961"/>
          </a:xfrm>
        </p:spPr>
        <p:txBody>
          <a:bodyPr lIns="137160" rIns="137160" bIns="137160">
            <a:normAutofit/>
          </a:bodyPr>
          <a:lstStyle>
            <a:lvl1pPr>
              <a:defRPr sz="2040"/>
            </a:lvl1pPr>
            <a:lvl2pPr>
              <a:defRPr sz="1632"/>
            </a:lvl2pPr>
            <a:lvl3pPr>
              <a:defRPr sz="1428"/>
            </a:lvl3p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a:xfrm>
            <a:off x="233185" y="6683658"/>
            <a:ext cx="11426011" cy="310868"/>
          </a:xfrm>
        </p:spPr>
        <p:txBody>
          <a:bodyPr/>
          <a:lstStyle>
            <a:lvl1pPr>
              <a:defRPr dirty="0"/>
            </a:lvl1pPr>
          </a:lstStyle>
          <a:p>
            <a:pPr defTabSz="932597">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defTabSz="932597">
              <a:defRPr/>
            </a:pPr>
            <a:fld id="{FB729ABE-044A-472F-86F1-BEFBB904A5C9}" type="slidenum">
              <a:rPr lang="en-US" smtClean="0">
                <a:solidFill>
                  <a:srgbClr val="737373"/>
                </a:solidFill>
              </a:rPr>
              <a:pPr defTabSz="932597">
                <a:defRPr/>
              </a:pPr>
              <a:t>‹#›</a:t>
            </a:fld>
            <a:endParaRPr lang="en-US">
              <a:solidFill>
                <a:srgbClr val="737373"/>
              </a:solidFill>
            </a:endParaRPr>
          </a:p>
        </p:txBody>
      </p:sp>
      <p:sp>
        <p:nvSpPr>
          <p:cNvPr id="11" name="Content Placeholder 8"/>
          <p:cNvSpPr>
            <a:spLocks noGrp="1"/>
          </p:cNvSpPr>
          <p:nvPr>
            <p:ph sz="quarter" idx="13"/>
          </p:nvPr>
        </p:nvSpPr>
        <p:spPr>
          <a:xfrm>
            <a:off x="233183" y="3497264"/>
            <a:ext cx="3917490" cy="2794701"/>
          </a:xfrm>
        </p:spPr>
        <p:txBody>
          <a:bodyPr lIns="137160" rIns="137160" bIns="137160">
            <a:noAutofit/>
          </a:bodyPr>
          <a:lstStyle>
            <a:lvl1pPr>
              <a:defRPr sz="2040"/>
            </a:lvl1pPr>
            <a:lvl2pPr>
              <a:defRPr sz="1632"/>
            </a:lvl2pPr>
            <a:lvl3pPr>
              <a:defRPr sz="1428"/>
            </a:lvl3pPr>
            <a:lvl4pPr>
              <a:defRPr sz="1224"/>
            </a:lvl4pPr>
            <a:lvl5pPr>
              <a:defRPr sz="12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8"/>
          <p:cNvSpPr>
            <a:spLocks noGrp="1"/>
          </p:cNvSpPr>
          <p:nvPr>
            <p:ph sz="quarter" idx="14"/>
          </p:nvPr>
        </p:nvSpPr>
        <p:spPr>
          <a:xfrm>
            <a:off x="4240059" y="3497264"/>
            <a:ext cx="3917490" cy="2794701"/>
          </a:xfrm>
        </p:spPr>
        <p:txBody>
          <a:bodyPr lIns="137160" rIns="137160" bIns="137160">
            <a:noAutofit/>
          </a:bodyPr>
          <a:lstStyle>
            <a:lvl1pPr>
              <a:defRPr sz="2040"/>
            </a:lvl1pPr>
            <a:lvl2pPr>
              <a:defRPr sz="1632"/>
            </a:lvl2pPr>
            <a:lvl3pPr>
              <a:defRPr sz="1428"/>
            </a:lvl3pPr>
            <a:lvl4pPr>
              <a:defRPr sz="1224"/>
            </a:lvl4pPr>
            <a:lvl5pPr>
              <a:defRPr sz="12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p:cNvSpPr>
            <a:spLocks noGrp="1"/>
          </p:cNvSpPr>
          <p:nvPr>
            <p:ph sz="quarter" idx="15"/>
          </p:nvPr>
        </p:nvSpPr>
        <p:spPr>
          <a:xfrm>
            <a:off x="8246937" y="3497264"/>
            <a:ext cx="3917490" cy="2794701"/>
          </a:xfrm>
        </p:spPr>
        <p:txBody>
          <a:bodyPr lIns="137160" rIns="137160" bIns="137160">
            <a:noAutofit/>
          </a:bodyPr>
          <a:lstStyle>
            <a:lvl1pPr>
              <a:defRPr sz="2040"/>
            </a:lvl1pPr>
            <a:lvl2pPr>
              <a:defRPr sz="1632"/>
            </a:lvl2pPr>
            <a:lvl3pPr>
              <a:defRPr sz="1428"/>
            </a:lvl3pPr>
            <a:lvl4pPr>
              <a:defRPr sz="1224"/>
            </a:lvl4pPr>
            <a:lvl5pPr>
              <a:defRPr sz="1224"/>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6003822"/>
      </p:ext>
    </p:extLst>
  </p:cSld>
  <p:clrMapOvr>
    <a:masterClrMapping/>
  </p:clrMapOvr>
  <p:transition>
    <p:fade/>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Demo_embedded">
    <p:spTree>
      <p:nvGrpSpPr>
        <p:cNvPr id="1" name=""/>
        <p:cNvGrpSpPr/>
        <p:nvPr/>
      </p:nvGrpSpPr>
      <p:grpSpPr>
        <a:xfrm>
          <a:off x="0" y="0"/>
          <a:ext cx="0" cy="0"/>
          <a:chOff x="0" y="0"/>
          <a:chExt cx="0" cy="0"/>
        </a:xfrm>
      </p:grpSpPr>
      <p:sp>
        <p:nvSpPr>
          <p:cNvPr id="2" name="Title 1"/>
          <p:cNvSpPr>
            <a:spLocks noGrp="1"/>
          </p:cNvSpPr>
          <p:nvPr>
            <p:ph type="title"/>
          </p:nvPr>
        </p:nvSpPr>
        <p:spPr>
          <a:xfrm>
            <a:off x="233185" y="272009"/>
            <a:ext cx="2518629" cy="2664431"/>
          </a:xfrm>
        </p:spPr>
        <p:txBody>
          <a:bodyPr anchor="t"/>
          <a:lstStyle/>
          <a:p>
            <a:r>
              <a:rPr lang="en-US"/>
              <a:t>Click to edit Master title style</a:t>
            </a:r>
            <a:endParaRPr lang="en-US" dirty="0"/>
          </a:p>
        </p:txBody>
      </p:sp>
      <p:pic>
        <p:nvPicPr>
          <p:cNvPr id="11" name="Content Placeholder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51814" y="595830"/>
            <a:ext cx="9296023" cy="5802865"/>
          </a:xfrm>
          <a:prstGeom prst="rect">
            <a:avLst/>
          </a:prstGeom>
        </p:spPr>
      </p:pic>
      <p:sp>
        <p:nvSpPr>
          <p:cNvPr id="13" name="Media Placeholder 8"/>
          <p:cNvSpPr>
            <a:spLocks noGrp="1"/>
          </p:cNvSpPr>
          <p:nvPr>
            <p:ph type="media" sz="quarter" idx="11" hasCustomPrompt="1"/>
          </p:nvPr>
        </p:nvSpPr>
        <p:spPr>
          <a:xfrm>
            <a:off x="3334208" y="1158506"/>
            <a:ext cx="8116095" cy="4599871"/>
          </a:xfrm>
        </p:spPr>
        <p:txBody>
          <a:bodyPr/>
          <a:lstStyle>
            <a:lvl1pPr>
              <a:defRPr baseline="0"/>
            </a:lvl1pPr>
          </a:lstStyle>
          <a:p>
            <a:r>
              <a:rPr lang="en-US" dirty="0"/>
              <a:t>Click to insert demo video</a:t>
            </a:r>
          </a:p>
        </p:txBody>
      </p:sp>
    </p:spTree>
    <p:extLst>
      <p:ext uri="{BB962C8B-B14F-4D97-AF65-F5344CB8AC3E}">
        <p14:creationId xmlns:p14="http://schemas.microsoft.com/office/powerpoint/2010/main" val="2712804271"/>
      </p:ext>
    </p:extLst>
  </p:cSld>
  <p:clrMapOvr>
    <a:masterClrMapping/>
  </p:clrMapOvr>
  <p:transition>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Demo_linked">
    <p:spTree>
      <p:nvGrpSpPr>
        <p:cNvPr id="1" name=""/>
        <p:cNvGrpSpPr/>
        <p:nvPr/>
      </p:nvGrpSpPr>
      <p:grpSpPr>
        <a:xfrm>
          <a:off x="0" y="0"/>
          <a:ext cx="0" cy="0"/>
          <a:chOff x="0" y="0"/>
          <a:chExt cx="0" cy="0"/>
        </a:xfrm>
      </p:grpSpPr>
      <p:sp>
        <p:nvSpPr>
          <p:cNvPr id="2" name="Title 1"/>
          <p:cNvSpPr>
            <a:spLocks noGrp="1"/>
          </p:cNvSpPr>
          <p:nvPr>
            <p:ph type="title"/>
          </p:nvPr>
        </p:nvSpPr>
        <p:spPr>
          <a:xfrm>
            <a:off x="233184" y="272009"/>
            <a:ext cx="8783260" cy="1049179"/>
          </a:xfrm>
        </p:spPr>
        <p:txBody>
          <a:bodyPr anchor="t"/>
          <a:lstStyle/>
          <a:p>
            <a:r>
              <a:rPr lang="en-US"/>
              <a:t>Click to edit Master title style</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16444" y="595830"/>
            <a:ext cx="2901844" cy="1809928"/>
          </a:xfrm>
          <a:prstGeom prst="rect">
            <a:avLst/>
          </a:prstGeom>
        </p:spPr>
      </p:pic>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16444" y="4672768"/>
            <a:ext cx="2901844" cy="1809928"/>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16444" y="2626367"/>
            <a:ext cx="2901844" cy="1809928"/>
          </a:xfrm>
          <a:prstGeom prst="rect">
            <a:avLst/>
          </a:prstGeom>
        </p:spPr>
      </p:pic>
      <p:pic>
        <p:nvPicPr>
          <p:cNvPr id="8" name="Content Placeholder 18"/>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0" y="2253791"/>
            <a:ext cx="8128835" cy="4740734"/>
          </a:xfrm>
          <a:prstGeom prst="rect">
            <a:avLst/>
          </a:prstGeom>
        </p:spPr>
      </p:pic>
      <p:sp>
        <p:nvSpPr>
          <p:cNvPr id="10" name="Picture Placeholder 9"/>
          <p:cNvSpPr>
            <a:spLocks noGrp="1"/>
          </p:cNvSpPr>
          <p:nvPr>
            <p:ph type="pic" sz="quarter" idx="10" hasCustomPrompt="1"/>
          </p:nvPr>
        </p:nvSpPr>
        <p:spPr>
          <a:xfrm>
            <a:off x="1" y="2805583"/>
            <a:ext cx="7539613" cy="4188943"/>
          </a:xfrm>
        </p:spPr>
        <p:txBody>
          <a:bodyPr/>
          <a:lstStyle>
            <a:lvl1pPr>
              <a:defRPr/>
            </a:lvl1pPr>
          </a:lstStyle>
          <a:p>
            <a:r>
              <a:rPr lang="en-US" dirty="0"/>
              <a:t>Click to add screenshot</a:t>
            </a:r>
          </a:p>
        </p:txBody>
      </p:sp>
      <p:sp>
        <p:nvSpPr>
          <p:cNvPr id="12" name="Picture Placeholder 11"/>
          <p:cNvSpPr>
            <a:spLocks noGrp="1"/>
          </p:cNvSpPr>
          <p:nvPr>
            <p:ph type="pic" sz="quarter" idx="11" hasCustomPrompt="1"/>
          </p:nvPr>
        </p:nvSpPr>
        <p:spPr>
          <a:xfrm>
            <a:off x="9191332" y="772185"/>
            <a:ext cx="2545591" cy="1432892"/>
          </a:xfrm>
        </p:spPr>
        <p:txBody>
          <a:bodyPr/>
          <a:lstStyle>
            <a:lvl1pPr>
              <a:defRPr/>
            </a:lvl1pPr>
          </a:lstStyle>
          <a:p>
            <a:r>
              <a:rPr lang="en-US" dirty="0"/>
              <a:t>Click to add screenshot</a:t>
            </a:r>
          </a:p>
        </p:txBody>
      </p:sp>
      <p:sp>
        <p:nvSpPr>
          <p:cNvPr id="14" name="Picture Placeholder 13"/>
          <p:cNvSpPr>
            <a:spLocks noGrp="1"/>
          </p:cNvSpPr>
          <p:nvPr>
            <p:ph type="pic" sz="quarter" idx="12" hasCustomPrompt="1"/>
          </p:nvPr>
        </p:nvSpPr>
        <p:spPr>
          <a:xfrm>
            <a:off x="9191332" y="2805906"/>
            <a:ext cx="2545591" cy="1429667"/>
          </a:xfrm>
        </p:spPr>
        <p:txBody>
          <a:bodyPr/>
          <a:lstStyle>
            <a:lvl1pPr>
              <a:defRPr baseline="0"/>
            </a:lvl1pPr>
          </a:lstStyle>
          <a:p>
            <a:r>
              <a:rPr lang="en-US" dirty="0"/>
              <a:t>Click to add screenshot</a:t>
            </a:r>
          </a:p>
        </p:txBody>
      </p:sp>
      <p:sp>
        <p:nvSpPr>
          <p:cNvPr id="16" name="Picture Placeholder 15"/>
          <p:cNvSpPr>
            <a:spLocks noGrp="1"/>
          </p:cNvSpPr>
          <p:nvPr>
            <p:ph type="pic" sz="quarter" idx="13" hasCustomPrompt="1"/>
          </p:nvPr>
        </p:nvSpPr>
        <p:spPr>
          <a:xfrm>
            <a:off x="9191332" y="4840308"/>
            <a:ext cx="2545591" cy="1440193"/>
          </a:xfrm>
        </p:spPr>
        <p:txBody>
          <a:bodyPr/>
          <a:lstStyle>
            <a:lvl1pPr>
              <a:defRPr/>
            </a:lvl1pPr>
          </a:lstStyle>
          <a:p>
            <a:r>
              <a:rPr lang="en-US" dirty="0"/>
              <a:t>Click to add screenshot</a:t>
            </a:r>
          </a:p>
        </p:txBody>
      </p:sp>
    </p:spTree>
    <p:extLst>
      <p:ext uri="{BB962C8B-B14F-4D97-AF65-F5344CB8AC3E}">
        <p14:creationId xmlns:p14="http://schemas.microsoft.com/office/powerpoint/2010/main" val="3561107485"/>
      </p:ext>
    </p:extLst>
  </p:cSld>
  <p:clrMapOvr>
    <a:masterClrMapping/>
  </p:clrMapOvr>
  <p:transition>
    <p:fade/>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0"/>
            <a:ext cx="12436475" cy="6994525"/>
          </a:xfrm>
        </p:spPr>
        <p:txBody>
          <a:bodyPr/>
          <a:lstStyle/>
          <a:p>
            <a:r>
              <a:rPr lang="en-US"/>
              <a:t>Click icon to add picture</a:t>
            </a:r>
            <a:endParaRPr lang="en-US" dirty="0"/>
          </a:p>
        </p:txBody>
      </p:sp>
      <p:sp>
        <p:nvSpPr>
          <p:cNvPr id="15" name="Text Placeholder 14"/>
          <p:cNvSpPr>
            <a:spLocks noGrp="1"/>
          </p:cNvSpPr>
          <p:nvPr>
            <p:ph type="body" sz="quarter" idx="12" hasCustomPrompt="1"/>
          </p:nvPr>
        </p:nvSpPr>
        <p:spPr>
          <a:xfrm>
            <a:off x="4817515" y="2844437"/>
            <a:ext cx="2798207" cy="932603"/>
          </a:xfrm>
        </p:spPr>
        <p:txBody>
          <a:bodyPr>
            <a:normAutofit/>
          </a:bodyPr>
          <a:lstStyle>
            <a:lvl1pPr marL="0" marR="0" indent="0" algn="ctr" defTabSz="932418" rtl="0" eaLnBrk="1" fontAlgn="auto" latinLnBrk="0" hangingPunct="1">
              <a:lnSpc>
                <a:spcPct val="100000"/>
              </a:lnSpc>
              <a:spcBef>
                <a:spcPts val="0"/>
              </a:spcBef>
              <a:spcAft>
                <a:spcPts val="0"/>
              </a:spcAft>
              <a:buClrTx/>
              <a:buSzTx/>
              <a:buFont typeface="Wingdings" pitchFamily="2" charset="2"/>
              <a:buNone/>
              <a:tabLst/>
              <a:defRPr lang="en-US" sz="6117" b="0" kern="1200" spc="0" baseline="0">
                <a:latin typeface="+mj-lt"/>
                <a:ea typeface="Segoe UI Semibold" panose="020B0702040204020203" pitchFamily="34" charset="0"/>
                <a:cs typeface="Segoe UI Semibold" panose="020B0702040204020203" pitchFamily="34" charset="0"/>
              </a:defRPr>
            </a:lvl1pPr>
          </a:lstStyle>
          <a:p>
            <a:pPr marL="0" marR="0" lvl="0" indent="0" algn="ctr" defTabSz="932418" rtl="0" eaLnBrk="1" fontAlgn="auto" latinLnBrk="0" hangingPunct="1">
              <a:lnSpc>
                <a:spcPct val="100000"/>
              </a:lnSpc>
              <a:spcBef>
                <a:spcPts val="0"/>
              </a:spcBef>
              <a:spcAft>
                <a:spcPts val="0"/>
              </a:spcAft>
              <a:buClrTx/>
              <a:buSzTx/>
              <a:buFont typeface="Wingdings" pitchFamily="2" charset="2"/>
              <a:buNone/>
              <a:tabLst/>
              <a:defRPr/>
            </a:pPr>
            <a:r>
              <a:rPr lang="en-US" sz="4488" b="1" kern="1200" spc="0" baseline="0" dirty="0">
                <a:solidFill>
                  <a:schemeClr val="bg1"/>
                </a:solidFill>
                <a:latin typeface="+mn-lt"/>
                <a:ea typeface="Segoe UI Semibold" panose="020B0702040204020203" pitchFamily="34" charset="0"/>
                <a:cs typeface="Segoe UI Semibold" panose="020B0702040204020203" pitchFamily="34" charset="0"/>
              </a:rPr>
              <a:t>VIDEO</a:t>
            </a:r>
          </a:p>
        </p:txBody>
      </p:sp>
    </p:spTree>
    <p:extLst>
      <p:ext uri="{BB962C8B-B14F-4D97-AF65-F5344CB8AC3E}">
        <p14:creationId xmlns:p14="http://schemas.microsoft.com/office/powerpoint/2010/main" val="3715766971"/>
      </p:ext>
    </p:extLst>
  </p:cSld>
  <p:clrMapOvr>
    <a:masterClrMapping/>
  </p:clrMapOvr>
  <p:transition>
    <p:fade/>
  </p:transition>
  <p:extLst mod="1">
    <p:ext uri="{DCECCB84-F9BA-43D5-87BE-67443E8EF086}">
      <p15:sldGuideLst xmlns:p15="http://schemas.microsoft.com/office/powerpoint/2012/main">
        <p15:guide id="1" pos="2975">
          <p15:clr>
            <a:srgbClr val="5ACBF0"/>
          </p15:clr>
        </p15:guide>
        <p15:guide id="2" pos="3551">
          <p15:clr>
            <a:srgbClr val="5ACBF0"/>
          </p15:clr>
        </p15:guide>
        <p15:guide id="3" pos="3840">
          <p15:clr>
            <a:srgbClr val="FBAE40"/>
          </p15:clr>
        </p15:guide>
      </p15:sldGuideLst>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_Section Title w/black overla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9268"/>
            <a:ext cx="6752905" cy="702959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 h 10000"/>
              <a:gd name="connsiteX0" fmla="*/ 0 w 10000"/>
              <a:gd name="connsiteY0" fmla="*/ 0 h 9997"/>
              <a:gd name="connsiteX1" fmla="*/ 5160 w 10000"/>
              <a:gd name="connsiteY1" fmla="*/ 24 h 9997"/>
              <a:gd name="connsiteX2" fmla="*/ 10000 w 10000"/>
              <a:gd name="connsiteY2" fmla="*/ 9997 h 9997"/>
              <a:gd name="connsiteX3" fmla="*/ 0 w 10000"/>
              <a:gd name="connsiteY3" fmla="*/ 9997 h 9997"/>
              <a:gd name="connsiteX4" fmla="*/ 0 w 10000"/>
              <a:gd name="connsiteY4" fmla="*/ 0 h 9997"/>
              <a:gd name="connsiteX0" fmla="*/ 0 w 9679"/>
              <a:gd name="connsiteY0" fmla="*/ 0 h 10027"/>
              <a:gd name="connsiteX1" fmla="*/ 5160 w 9679"/>
              <a:gd name="connsiteY1" fmla="*/ 24 h 10027"/>
              <a:gd name="connsiteX2" fmla="*/ 9679 w 9679"/>
              <a:gd name="connsiteY2" fmla="*/ 10027 h 10027"/>
              <a:gd name="connsiteX3" fmla="*/ 0 w 9679"/>
              <a:gd name="connsiteY3" fmla="*/ 10000 h 10027"/>
              <a:gd name="connsiteX4" fmla="*/ 0 w 9679"/>
              <a:gd name="connsiteY4" fmla="*/ 0 h 10027"/>
              <a:gd name="connsiteX0" fmla="*/ 0 w 10000"/>
              <a:gd name="connsiteY0" fmla="*/ 10 h 10010"/>
              <a:gd name="connsiteX1" fmla="*/ 5302 w 10000"/>
              <a:gd name="connsiteY1" fmla="*/ 0 h 10010"/>
              <a:gd name="connsiteX2" fmla="*/ 10000 w 10000"/>
              <a:gd name="connsiteY2" fmla="*/ 10010 h 10010"/>
              <a:gd name="connsiteX3" fmla="*/ 0 w 10000"/>
              <a:gd name="connsiteY3" fmla="*/ 9983 h 10010"/>
              <a:gd name="connsiteX4" fmla="*/ 0 w 10000"/>
              <a:gd name="connsiteY4" fmla="*/ 10 h 10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10">
                <a:moveTo>
                  <a:pt x="0" y="10"/>
                </a:moveTo>
                <a:lnTo>
                  <a:pt x="5302" y="0"/>
                </a:lnTo>
                <a:lnTo>
                  <a:pt x="10000" y="10010"/>
                </a:lnTo>
                <a:lnTo>
                  <a:pt x="0" y="9983"/>
                </a:lnTo>
                <a:lnTo>
                  <a:pt x="0" y="10"/>
                </a:lnTo>
                <a:close/>
              </a:path>
            </a:pathLst>
          </a:custGeom>
          <a:solidFill>
            <a:srgbClr val="000000">
              <a:alpha val="70000"/>
            </a:srgbClr>
          </a:solidFill>
        </p:spPr>
        <p:txBody>
          <a:bodyPr lIns="365760" tIns="137160" rIns="137160" bIns="1097280" anchor="b" anchorCtr="0">
            <a:noAutofit/>
          </a:bodyPr>
          <a:lstStyle>
            <a:lvl1pPr>
              <a:defRPr sz="6117" spc="-102" baseline="0">
                <a:solidFill>
                  <a:schemeClr val="bg1"/>
                </a:solidFill>
              </a:defRPr>
            </a:lvl1pPr>
          </a:lstStyle>
          <a:p>
            <a:r>
              <a:rPr lang="en-US" dirty="0"/>
              <a:t>Section title</a:t>
            </a:r>
          </a:p>
        </p:txBody>
      </p:sp>
      <p:sp>
        <p:nvSpPr>
          <p:cNvPr id="5" name="Picture Placeholder 4"/>
          <p:cNvSpPr>
            <a:spLocks noGrp="1"/>
          </p:cNvSpPr>
          <p:nvPr>
            <p:ph type="pic" sz="quarter" idx="10" hasCustomPrompt="1"/>
          </p:nvPr>
        </p:nvSpPr>
        <p:spPr>
          <a:xfrm>
            <a:off x="0" y="-4920"/>
            <a:ext cx="12436475" cy="7015243"/>
          </a:xfrm>
        </p:spPr>
        <p:txBody>
          <a:bodyPr/>
          <a:lstStyle>
            <a:lvl1pPr>
              <a:defRPr baseline="0">
                <a:solidFill>
                  <a:schemeClr val="bg1"/>
                </a:solidFill>
              </a:defRPr>
            </a:lvl1pPr>
          </a:lstStyle>
          <a:p>
            <a:r>
              <a:rPr lang="en-US" dirty="0"/>
              <a:t>Click on icon to</a:t>
            </a:r>
            <a:br>
              <a:rPr lang="en-US" dirty="0"/>
            </a:br>
            <a:r>
              <a:rPr lang="en-US" dirty="0"/>
              <a:t>insert picture then</a:t>
            </a:r>
            <a:br>
              <a:rPr lang="en-US" dirty="0"/>
            </a:br>
            <a:r>
              <a:rPr lang="en-US" dirty="0"/>
              <a:t>send to back</a:t>
            </a:r>
          </a:p>
        </p:txBody>
      </p:sp>
    </p:spTree>
    <p:extLst>
      <p:ext uri="{BB962C8B-B14F-4D97-AF65-F5344CB8AC3E}">
        <p14:creationId xmlns:p14="http://schemas.microsoft.com/office/powerpoint/2010/main" val="2603442283"/>
      </p:ext>
    </p:extLst>
  </p:cSld>
  <p:clrMapOvr>
    <a:masterClrMapping/>
  </p:clrMapOvr>
  <p:transition>
    <p:fade/>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3_Section Title w/black overla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9268"/>
            <a:ext cx="6752905" cy="702959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 h 10000"/>
              <a:gd name="connsiteX0" fmla="*/ 0 w 10000"/>
              <a:gd name="connsiteY0" fmla="*/ 0 h 9997"/>
              <a:gd name="connsiteX1" fmla="*/ 5160 w 10000"/>
              <a:gd name="connsiteY1" fmla="*/ 24 h 9997"/>
              <a:gd name="connsiteX2" fmla="*/ 10000 w 10000"/>
              <a:gd name="connsiteY2" fmla="*/ 9997 h 9997"/>
              <a:gd name="connsiteX3" fmla="*/ 0 w 10000"/>
              <a:gd name="connsiteY3" fmla="*/ 9997 h 9997"/>
              <a:gd name="connsiteX4" fmla="*/ 0 w 10000"/>
              <a:gd name="connsiteY4" fmla="*/ 0 h 9997"/>
              <a:gd name="connsiteX0" fmla="*/ 0 w 9679"/>
              <a:gd name="connsiteY0" fmla="*/ 0 h 10027"/>
              <a:gd name="connsiteX1" fmla="*/ 5160 w 9679"/>
              <a:gd name="connsiteY1" fmla="*/ 24 h 10027"/>
              <a:gd name="connsiteX2" fmla="*/ 9679 w 9679"/>
              <a:gd name="connsiteY2" fmla="*/ 10027 h 10027"/>
              <a:gd name="connsiteX3" fmla="*/ 0 w 9679"/>
              <a:gd name="connsiteY3" fmla="*/ 10000 h 10027"/>
              <a:gd name="connsiteX4" fmla="*/ 0 w 9679"/>
              <a:gd name="connsiteY4" fmla="*/ 0 h 10027"/>
              <a:gd name="connsiteX0" fmla="*/ 0 w 10000"/>
              <a:gd name="connsiteY0" fmla="*/ 10 h 10010"/>
              <a:gd name="connsiteX1" fmla="*/ 5302 w 10000"/>
              <a:gd name="connsiteY1" fmla="*/ 0 h 10010"/>
              <a:gd name="connsiteX2" fmla="*/ 10000 w 10000"/>
              <a:gd name="connsiteY2" fmla="*/ 10010 h 10010"/>
              <a:gd name="connsiteX3" fmla="*/ 0 w 10000"/>
              <a:gd name="connsiteY3" fmla="*/ 9983 h 10010"/>
              <a:gd name="connsiteX4" fmla="*/ 0 w 10000"/>
              <a:gd name="connsiteY4" fmla="*/ 10 h 10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10">
                <a:moveTo>
                  <a:pt x="0" y="10"/>
                </a:moveTo>
                <a:lnTo>
                  <a:pt x="5302" y="0"/>
                </a:lnTo>
                <a:lnTo>
                  <a:pt x="10000" y="10010"/>
                </a:lnTo>
                <a:lnTo>
                  <a:pt x="0" y="9983"/>
                </a:lnTo>
                <a:lnTo>
                  <a:pt x="0" y="10"/>
                </a:lnTo>
                <a:close/>
              </a:path>
            </a:pathLst>
          </a:custGeom>
          <a:solidFill>
            <a:schemeClr val="accent1">
              <a:alpha val="88000"/>
            </a:schemeClr>
          </a:solidFill>
        </p:spPr>
        <p:txBody>
          <a:bodyPr lIns="365760" tIns="137160" rIns="137160" bIns="1097280" anchor="b" anchorCtr="0">
            <a:noAutofit/>
          </a:bodyPr>
          <a:lstStyle>
            <a:lvl1pPr>
              <a:defRPr sz="6117" spc="-102" baseline="0">
                <a:solidFill>
                  <a:schemeClr val="bg1"/>
                </a:solidFill>
              </a:defRPr>
            </a:lvl1pPr>
          </a:lstStyle>
          <a:p>
            <a:r>
              <a:rPr lang="en-US" dirty="0"/>
              <a:t>Section title</a:t>
            </a:r>
          </a:p>
        </p:txBody>
      </p:sp>
      <p:sp>
        <p:nvSpPr>
          <p:cNvPr id="5" name="Picture Placeholder 4"/>
          <p:cNvSpPr>
            <a:spLocks noGrp="1"/>
          </p:cNvSpPr>
          <p:nvPr>
            <p:ph type="pic" sz="quarter" idx="10" hasCustomPrompt="1"/>
          </p:nvPr>
        </p:nvSpPr>
        <p:spPr>
          <a:xfrm>
            <a:off x="0" y="-4920"/>
            <a:ext cx="12436475" cy="7015243"/>
          </a:xfrm>
        </p:spPr>
        <p:txBody>
          <a:bodyPr/>
          <a:lstStyle>
            <a:lvl1pPr>
              <a:defRPr baseline="0">
                <a:solidFill>
                  <a:schemeClr val="bg1"/>
                </a:solidFill>
              </a:defRPr>
            </a:lvl1pPr>
          </a:lstStyle>
          <a:p>
            <a:r>
              <a:rPr lang="en-US" dirty="0"/>
              <a:t>Click on icon to</a:t>
            </a:r>
            <a:br>
              <a:rPr lang="en-US" dirty="0"/>
            </a:br>
            <a:r>
              <a:rPr lang="en-US" dirty="0"/>
              <a:t>insert picture then</a:t>
            </a:r>
            <a:br>
              <a:rPr lang="en-US" dirty="0"/>
            </a:br>
            <a:r>
              <a:rPr lang="en-US" dirty="0"/>
              <a:t>send to back</a:t>
            </a:r>
          </a:p>
        </p:txBody>
      </p:sp>
    </p:spTree>
    <p:extLst>
      <p:ext uri="{BB962C8B-B14F-4D97-AF65-F5344CB8AC3E}">
        <p14:creationId xmlns:p14="http://schemas.microsoft.com/office/powerpoint/2010/main" val="1796730440"/>
      </p:ext>
    </p:extLst>
  </p:cSld>
  <p:clrMapOvr>
    <a:masterClrMapping/>
  </p:clrMapOvr>
  <p:transition>
    <p:fade/>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2_Section Title w/black overla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19268"/>
            <a:ext cx="8057800" cy="702959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 h 10000"/>
              <a:gd name="connsiteX0" fmla="*/ 0 w 10000"/>
              <a:gd name="connsiteY0" fmla="*/ 0 h 9997"/>
              <a:gd name="connsiteX1" fmla="*/ 5160 w 10000"/>
              <a:gd name="connsiteY1" fmla="*/ 24 h 9997"/>
              <a:gd name="connsiteX2" fmla="*/ 10000 w 10000"/>
              <a:gd name="connsiteY2" fmla="*/ 9997 h 9997"/>
              <a:gd name="connsiteX3" fmla="*/ 0 w 10000"/>
              <a:gd name="connsiteY3" fmla="*/ 9997 h 9997"/>
              <a:gd name="connsiteX4" fmla="*/ 0 w 10000"/>
              <a:gd name="connsiteY4" fmla="*/ 0 h 9997"/>
              <a:gd name="connsiteX0" fmla="*/ 0 w 9679"/>
              <a:gd name="connsiteY0" fmla="*/ 0 h 10027"/>
              <a:gd name="connsiteX1" fmla="*/ 5160 w 9679"/>
              <a:gd name="connsiteY1" fmla="*/ 24 h 10027"/>
              <a:gd name="connsiteX2" fmla="*/ 9679 w 9679"/>
              <a:gd name="connsiteY2" fmla="*/ 10027 h 10027"/>
              <a:gd name="connsiteX3" fmla="*/ 0 w 9679"/>
              <a:gd name="connsiteY3" fmla="*/ 10000 h 10027"/>
              <a:gd name="connsiteX4" fmla="*/ 0 w 9679"/>
              <a:gd name="connsiteY4" fmla="*/ 0 h 10027"/>
              <a:gd name="connsiteX0" fmla="*/ 0 w 10000"/>
              <a:gd name="connsiteY0" fmla="*/ 10 h 10010"/>
              <a:gd name="connsiteX1" fmla="*/ 5302 w 10000"/>
              <a:gd name="connsiteY1" fmla="*/ 0 h 10010"/>
              <a:gd name="connsiteX2" fmla="*/ 10000 w 10000"/>
              <a:gd name="connsiteY2" fmla="*/ 10010 h 10010"/>
              <a:gd name="connsiteX3" fmla="*/ 0 w 10000"/>
              <a:gd name="connsiteY3" fmla="*/ 9983 h 10010"/>
              <a:gd name="connsiteX4" fmla="*/ 0 w 10000"/>
              <a:gd name="connsiteY4" fmla="*/ 10 h 10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10">
                <a:moveTo>
                  <a:pt x="0" y="10"/>
                </a:moveTo>
                <a:lnTo>
                  <a:pt x="5302" y="0"/>
                </a:lnTo>
                <a:lnTo>
                  <a:pt x="10000" y="10010"/>
                </a:lnTo>
                <a:lnTo>
                  <a:pt x="0" y="9983"/>
                </a:lnTo>
                <a:lnTo>
                  <a:pt x="0" y="10"/>
                </a:lnTo>
                <a:close/>
              </a:path>
            </a:pathLst>
          </a:custGeom>
          <a:solidFill>
            <a:srgbClr val="FFFFFF">
              <a:alpha val="80000"/>
            </a:srgbClr>
          </a:solidFill>
        </p:spPr>
        <p:txBody>
          <a:bodyPr lIns="365760" tIns="137160" rIns="137160" bIns="1097280" anchor="b" anchorCtr="0">
            <a:noAutofit/>
          </a:bodyPr>
          <a:lstStyle>
            <a:lvl1pPr>
              <a:defRPr sz="6117" spc="-102" baseline="0">
                <a:solidFill>
                  <a:schemeClr val="tx2"/>
                </a:solidFill>
              </a:defRPr>
            </a:lvl1pPr>
          </a:lstStyle>
          <a:p>
            <a:r>
              <a:rPr lang="en-US" dirty="0"/>
              <a:t> </a:t>
            </a:r>
          </a:p>
        </p:txBody>
      </p:sp>
      <p:sp>
        <p:nvSpPr>
          <p:cNvPr id="5" name="Picture Placeholder 4"/>
          <p:cNvSpPr>
            <a:spLocks noGrp="1"/>
          </p:cNvSpPr>
          <p:nvPr>
            <p:ph type="pic" sz="quarter" idx="10" hasCustomPrompt="1"/>
          </p:nvPr>
        </p:nvSpPr>
        <p:spPr>
          <a:xfrm>
            <a:off x="0" y="-20717"/>
            <a:ext cx="12436475" cy="7015243"/>
          </a:xfrm>
        </p:spPr>
        <p:txBody>
          <a:bodyPr/>
          <a:lstStyle>
            <a:lvl1pPr>
              <a:defRPr baseline="0">
                <a:solidFill>
                  <a:schemeClr val="tx2"/>
                </a:solidFill>
              </a:defRPr>
            </a:lvl1pPr>
          </a:lstStyle>
          <a:p>
            <a:r>
              <a:rPr lang="en-US" dirty="0"/>
              <a:t>Click on icon to</a:t>
            </a:r>
            <a:br>
              <a:rPr lang="en-US" dirty="0"/>
            </a:br>
            <a:r>
              <a:rPr lang="en-US" dirty="0"/>
              <a:t>insert picture then</a:t>
            </a:r>
            <a:br>
              <a:rPr lang="en-US" dirty="0"/>
            </a:br>
            <a:r>
              <a:rPr lang="en-US" dirty="0"/>
              <a:t>send to back</a:t>
            </a:r>
          </a:p>
        </p:txBody>
      </p:sp>
    </p:spTree>
    <p:extLst>
      <p:ext uri="{BB962C8B-B14F-4D97-AF65-F5344CB8AC3E}">
        <p14:creationId xmlns:p14="http://schemas.microsoft.com/office/powerpoint/2010/main" val="3825804313"/>
      </p:ext>
    </p:extLst>
  </p:cSld>
  <p:clrMapOvr>
    <a:masterClrMapping/>
  </p:clrMapOvr>
  <p:transition>
    <p:fade/>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p:cSld name="Speaker notes">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add title</a:t>
            </a:r>
          </a:p>
        </p:txBody>
      </p:sp>
      <p:sp>
        <p:nvSpPr>
          <p:cNvPr id="5" name="Text Placeholder 15"/>
          <p:cNvSpPr>
            <a:spLocks noGrp="1"/>
          </p:cNvSpPr>
          <p:nvPr>
            <p:ph type="body" sz="quarter" idx="14" hasCustomPrompt="1"/>
          </p:nvPr>
        </p:nvSpPr>
        <p:spPr>
          <a:xfrm>
            <a:off x="233184" y="1632057"/>
            <a:ext cx="11582924" cy="4663017"/>
          </a:xfrm>
        </p:spPr>
        <p:txBody>
          <a:bodyPr/>
          <a:lstStyle>
            <a:lvl1pPr>
              <a:buClr>
                <a:schemeClr val="bg1"/>
              </a:buCl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speaker notes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6"/>
          <p:cNvSpPr>
            <a:spLocks noGrp="1"/>
          </p:cNvSpPr>
          <p:nvPr>
            <p:ph type="body" sz="quarter" idx="11" hasCustomPrompt="1"/>
          </p:nvPr>
        </p:nvSpPr>
        <p:spPr>
          <a:xfrm>
            <a:off x="4" y="6363076"/>
            <a:ext cx="12436476" cy="631450"/>
          </a:xfrm>
          <a:prstGeom prst="rect">
            <a:avLst/>
          </a:prstGeom>
          <a:solidFill>
            <a:srgbClr val="FFFF99"/>
          </a:solidFill>
        </p:spPr>
        <p:txBody>
          <a:bodyPr wrap="square" lIns="152394" tIns="76197" rIns="152394" bIns="76197" anchor="b" anchorCtr="0">
            <a:noAutofit/>
          </a:bodyPr>
          <a:lstStyle>
            <a:lvl1pPr algn="r">
              <a:buFont typeface="Arial" pitchFamily="34" charset="0"/>
              <a:buNone/>
              <a:defRPr sz="3774" spc="-61" baseline="0">
                <a:gradFill>
                  <a:gsLst>
                    <a:gs pos="0">
                      <a:srgbClr val="000000"/>
                    </a:gs>
                    <a:gs pos="100000">
                      <a:srgbClr val="000000"/>
                    </a:gs>
                  </a:gsLst>
                  <a:lin ang="5400000" scaled="0"/>
                </a:gradFill>
                <a:effectLst/>
                <a:latin typeface="Segoe UI Light" pitchFamily="34" charset="0"/>
                <a:ea typeface="Segoe UI" pitchFamily="34" charset="0"/>
                <a:cs typeface="Segoe UI" pitchFamily="34" charset="0"/>
              </a:defRPr>
            </a:lvl1pPr>
          </a:lstStyle>
          <a:p>
            <a:pPr lvl="0"/>
            <a:r>
              <a:rPr lang="en-US" dirty="0"/>
              <a:t>Next slide topic</a:t>
            </a:r>
          </a:p>
        </p:txBody>
      </p:sp>
    </p:spTree>
    <p:extLst>
      <p:ext uri="{BB962C8B-B14F-4D97-AF65-F5344CB8AC3E}">
        <p14:creationId xmlns:p14="http://schemas.microsoft.com/office/powerpoint/2010/main" val="3263082339"/>
      </p:ext>
    </p:extLst>
  </p:cSld>
  <p:clrMapOvr>
    <a:masterClrMapping/>
  </p:clrMapOvr>
  <p:transition>
    <p:fade/>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p:cSld name="1_Microsoft logo">
    <p:bg>
      <p:bgPr>
        <a:solidFill>
          <a:schemeClr val="bg1">
            <a:lumMod val="95000"/>
          </a:schemeClr>
        </a:solidFill>
        <a:effectLst/>
      </p:bgPr>
    </p:bg>
    <p:spTree>
      <p:nvGrpSpPr>
        <p:cNvPr id="1" name=""/>
        <p:cNvGrpSpPr/>
        <p:nvPr/>
      </p:nvGrpSpPr>
      <p:grpSpPr>
        <a:xfrm>
          <a:off x="0" y="0"/>
          <a:ext cx="0" cy="0"/>
          <a:chOff x="0" y="0"/>
          <a:chExt cx="0" cy="0"/>
        </a:xfrm>
      </p:grpSpPr>
      <p:pic>
        <p:nvPicPr>
          <p:cNvPr id="4" name="Picture 2" descr="C:\Users\v-junyo\Desktop\Dropbox\ZumTeam\Team_Resources\Design Resources\Microsoft Branding\Microsoft_Logo\MSFT_logo_rgb_C-Gray_D.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98314" y="2938325"/>
            <a:ext cx="3039852" cy="111787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272048" y="6572739"/>
            <a:ext cx="11827606" cy="222217"/>
          </a:xfrm>
          <a:prstGeom prst="rect">
            <a:avLst/>
          </a:prstGeom>
        </p:spPr>
        <p:txBody>
          <a:bodyPr wrap="square">
            <a:spAutoFit/>
          </a:bodyPr>
          <a:lstStyle/>
          <a:p>
            <a:pPr marL="0" marR="0" lvl="0" indent="0" algn="l" defTabSz="699078" rtl="0" eaLnBrk="0" fontAlgn="auto" latinLnBrk="0" hangingPunct="0">
              <a:lnSpc>
                <a:spcPct val="100000"/>
              </a:lnSpc>
              <a:spcBef>
                <a:spcPts val="0"/>
              </a:spcBef>
              <a:spcAft>
                <a:spcPts val="0"/>
              </a:spcAft>
              <a:buClrTx/>
              <a:buSzTx/>
              <a:buFontTx/>
              <a:buNone/>
              <a:tabLst/>
              <a:defRPr/>
            </a:pPr>
            <a:r>
              <a:rPr kumimoji="0" lang="en-US" sz="816" b="0" i="0" u="none" strike="noStrike" kern="1200" cap="none" spc="0" normalizeH="0" baseline="0" noProof="0" dirty="0">
                <a:ln>
                  <a:noFill/>
                </a:ln>
                <a:solidFill>
                  <a:srgbClr val="797A7D"/>
                </a:solidFill>
                <a:effectLst/>
                <a:uLnTx/>
                <a:uFillTx/>
                <a:latin typeface="Segoe UI"/>
                <a:ea typeface="+mn-ea"/>
                <a:cs typeface="Segoe UI" pitchFamily="34" charset="0"/>
              </a:rPr>
              <a:t>© 2015 Microsoft Corporation. All rights reserved.</a:t>
            </a:r>
            <a:endParaRPr kumimoji="0" lang="en-US" sz="816" b="0" i="0" u="none" strike="noStrike" kern="200" cap="none" spc="7" normalizeH="0" baseline="0" noProof="0" dirty="0">
              <a:ln>
                <a:noFill/>
              </a:ln>
              <a:solidFill>
                <a:srgbClr val="797A7D"/>
              </a:solidFill>
              <a:effectLst/>
              <a:uLnTx/>
              <a:uFillTx/>
              <a:latin typeface="Segoe UI"/>
              <a:ea typeface="+mn-ea"/>
              <a:cs typeface="Segoe UI" pitchFamily="34" charset="0"/>
            </a:endParaRPr>
          </a:p>
        </p:txBody>
      </p:sp>
    </p:spTree>
    <p:extLst>
      <p:ext uri="{BB962C8B-B14F-4D97-AF65-F5344CB8AC3E}">
        <p14:creationId xmlns:p14="http://schemas.microsoft.com/office/powerpoint/2010/main" val="1362754595"/>
      </p:ext>
    </p:extLst>
  </p:cSld>
  <p:clrMapOvr>
    <a:masterClrMapping/>
  </p:clrMapOvr>
  <p:transition>
    <p:fade/>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amp; Content w/Bullets">
    <p:spTree>
      <p:nvGrpSpPr>
        <p:cNvPr id="1" name=""/>
        <p:cNvGrpSpPr/>
        <p:nvPr/>
      </p:nvGrpSpPr>
      <p:grpSpPr>
        <a:xfrm>
          <a:off x="0" y="0"/>
          <a:ext cx="0" cy="0"/>
          <a:chOff x="0" y="0"/>
          <a:chExt cx="0" cy="0"/>
        </a:xfrm>
      </p:grpSpPr>
      <p:sp>
        <p:nvSpPr>
          <p:cNvPr id="2" name="Title 1"/>
          <p:cNvSpPr>
            <a:spLocks noGrp="1"/>
          </p:cNvSpPr>
          <p:nvPr>
            <p:ph type="title"/>
          </p:nvPr>
        </p:nvSpPr>
        <p:spPr>
          <a:xfrm>
            <a:off x="529662" y="233152"/>
            <a:ext cx="11375536" cy="762786"/>
          </a:xfrm>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5" name="Text Placeholder 4"/>
          <p:cNvSpPr>
            <a:spLocks noGrp="1"/>
          </p:cNvSpPr>
          <p:nvPr>
            <p:ph type="body" sz="quarter" idx="10"/>
          </p:nvPr>
        </p:nvSpPr>
        <p:spPr>
          <a:xfrm>
            <a:off x="529662" y="1476621"/>
            <a:ext cx="11375536" cy="2084319"/>
          </a:xfrm>
          <a:prstGeom prst="rect">
            <a:avLst/>
          </a:prstGeom>
        </p:spPr>
        <p:txBody>
          <a:bodyPr/>
          <a:lstStyle>
            <a:lvl1pPr marL="289763" indent="-289763">
              <a:buFont typeface="Wingdings" pitchFamily="2" charset="2"/>
              <a:buChar char=""/>
              <a:defRPr sz="4080"/>
            </a:lvl1pPr>
            <a:lvl2pPr marL="527723" indent="-237961">
              <a:buFont typeface="Wingdings" pitchFamily="2" charset="2"/>
              <a:buChar char=""/>
              <a:defRPr>
                <a:latin typeface="+mn-lt"/>
              </a:defRPr>
            </a:lvl2pPr>
            <a:lvl3pPr marL="755971" indent="-228249">
              <a:buFont typeface="Wingdings" pitchFamily="2" charset="2"/>
              <a:buChar char=""/>
              <a:tabLst/>
              <a:defRPr>
                <a:latin typeface="+mn-lt"/>
              </a:defRPr>
            </a:lvl3pPr>
            <a:lvl4pPr marL="932418" indent="-176447">
              <a:buFont typeface="Wingdings" pitchFamily="2" charset="2"/>
              <a:buChar char=""/>
              <a:defRPr>
                <a:latin typeface="+mn-lt"/>
              </a:defRPr>
            </a:lvl4pPr>
            <a:lvl5pPr marL="1108865" indent="-176447">
              <a:buFont typeface="Wingdings" pitchFamily="2" charset="2"/>
              <a:buChar char=""/>
              <a:tabLst/>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9"/>
          <p:cNvSpPr>
            <a:spLocks noGrp="1"/>
          </p:cNvSpPr>
          <p:nvPr>
            <p:ph type="sldNum" sz="quarter" idx="12"/>
          </p:nvPr>
        </p:nvSpPr>
        <p:spPr>
          <a:xfrm>
            <a:off x="531280"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597">
              <a:defRPr/>
            </a:pPr>
            <a:fld id="{727B4C2D-45E2-4621-8491-2995EB46A674}" type="slidenum">
              <a:rPr lang="en-US" smtClean="0">
                <a:gradFill>
                  <a:gsLst>
                    <a:gs pos="100000">
                      <a:srgbClr val="797A7D"/>
                    </a:gs>
                    <a:gs pos="0">
                      <a:srgbClr val="797A7D"/>
                    </a:gs>
                  </a:gsLst>
                  <a:lin ang="5400000" scaled="0"/>
                </a:gradFill>
              </a:rPr>
              <a:pPr defTabSz="932597">
                <a:defRPr/>
              </a:pPr>
              <a:t>‹#›</a:t>
            </a:fld>
            <a:endParaRPr lang="en-US" dirty="0">
              <a:gradFill>
                <a:gsLst>
                  <a:gs pos="100000">
                    <a:srgbClr val="797A7D"/>
                  </a:gs>
                  <a:gs pos="0">
                    <a:srgbClr val="797A7D"/>
                  </a:gs>
                </a:gsLst>
                <a:lin ang="5400000" scaled="0"/>
              </a:gradFill>
            </a:endParaRPr>
          </a:p>
        </p:txBody>
      </p:sp>
    </p:spTree>
    <p:extLst>
      <p:ext uri="{BB962C8B-B14F-4D97-AF65-F5344CB8AC3E}">
        <p14:creationId xmlns:p14="http://schemas.microsoft.com/office/powerpoint/2010/main" val="20520254"/>
      </p:ext>
    </p:extLst>
  </p:cSld>
  <p:clrMapOvr>
    <a:masterClrMapping/>
  </p:clrMapOvr>
  <p:transition>
    <p:fade/>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3"/>
          <p:cNvSpPr txBox="1"/>
          <p:nvPr userDrawn="1"/>
        </p:nvSpPr>
        <p:spPr>
          <a:xfrm>
            <a:off x="3697957" y="6505160"/>
            <a:ext cx="5273047"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 – PARTNER INTERNAL USE ONLY</a:t>
            </a:r>
          </a:p>
        </p:txBody>
      </p:sp>
    </p:spTree>
    <p:extLst>
      <p:ext uri="{BB962C8B-B14F-4D97-AF65-F5344CB8AC3E}">
        <p14:creationId xmlns:p14="http://schemas.microsoft.com/office/powerpoint/2010/main" val="1738751912"/>
      </p:ext>
    </p:extLst>
  </p:cSld>
  <p:clrMapOvr>
    <a:masterClrMapping/>
  </p:clrMapOvr>
  <p:transition>
    <p:fade/>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3"/>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3651200807"/>
      </p:ext>
    </p:extLst>
  </p:cSld>
  <p:clrMapOvr>
    <a:masterClrMapping/>
  </p:clrMapOvr>
  <p:transition>
    <p:fade/>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5" name="TextBox 4"/>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3310923971"/>
      </p:ext>
    </p:extLst>
  </p:cSld>
  <p:clrMapOvr>
    <a:masterClrMapping/>
  </p:clrMapOvr>
  <p:transition>
    <p:fade/>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
        <p:nvSpPr>
          <p:cNvPr id="5" name="TextBox 4"/>
          <p:cNvSpPr txBox="1"/>
          <p:nvPr userDrawn="1"/>
        </p:nvSpPr>
        <p:spPr>
          <a:xfrm>
            <a:off x="3598097" y="6593606"/>
            <a:ext cx="5240281"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 – PARTNER INTERNAL USE ONLY</a:t>
            </a:r>
          </a:p>
        </p:txBody>
      </p:sp>
    </p:spTree>
    <p:extLst>
      <p:ext uri="{BB962C8B-B14F-4D97-AF65-F5344CB8AC3E}">
        <p14:creationId xmlns:p14="http://schemas.microsoft.com/office/powerpoint/2010/main" val="3674262185"/>
      </p:ext>
    </p:extLst>
  </p:cSld>
  <p:clrMapOvr>
    <a:masterClrMapping/>
  </p:clrMapOvr>
  <p:transition>
    <p:fade/>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1865802817"/>
      </p:ext>
    </p:extLst>
  </p:cSld>
  <p:clrMapOvr>
    <a:masterClrMapping/>
  </p:clrMapOvr>
  <p:transition>
    <p:fade/>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2185849484"/>
      </p:ext>
    </p:extLst>
  </p:cSld>
  <p:clrMapOvr>
    <a:masterClrMapping/>
  </p:clrMapOvr>
  <p:transition>
    <p:fade/>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3842446833"/>
      </p:ext>
    </p:extLst>
  </p:cSld>
  <p:clrMapOvr>
    <a:masterClrMapping/>
  </p:clrMapOvr>
  <p:transition>
    <p:fade/>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2327463544"/>
      </p:ext>
    </p:extLst>
  </p:cSld>
  <p:clrMapOvr>
    <a:masterClrMapping/>
  </p:clrMapOvr>
  <p:transition>
    <p:fade/>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Box 2"/>
          <p:cNvSpPr txBox="1"/>
          <p:nvPr userDrawn="1"/>
        </p:nvSpPr>
        <p:spPr>
          <a:xfrm>
            <a:off x="3409925" y="6528674"/>
            <a:ext cx="5240281"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 – PARTNER INTERNAL USE ONLY</a:t>
            </a:r>
          </a:p>
        </p:txBody>
      </p:sp>
    </p:spTree>
    <p:extLst>
      <p:ext uri="{BB962C8B-B14F-4D97-AF65-F5344CB8AC3E}">
        <p14:creationId xmlns:p14="http://schemas.microsoft.com/office/powerpoint/2010/main" val="3210062021"/>
      </p:ext>
    </p:extLst>
  </p:cSld>
  <p:clrMapOvr>
    <a:masterClrMapping/>
  </p:clrMapOvr>
  <p:transition>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2354347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269258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2014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5"/>
          </a:xfrm>
          <a:prstGeom prst="rect">
            <a:avLst/>
          </a:prstGeom>
        </p:spPr>
      </p:pic>
      <p:sp>
        <p:nvSpPr>
          <p:cNvPr id="4" name="TextBox 3"/>
          <p:cNvSpPr txBox="1"/>
          <p:nvPr userDrawn="1"/>
        </p:nvSpPr>
        <p:spPr>
          <a:xfrm>
            <a:off x="4562053" y="6665614"/>
            <a:ext cx="2604239"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a:t>
            </a:r>
          </a:p>
        </p:txBody>
      </p:sp>
    </p:spTree>
    <p:extLst>
      <p:ext uri="{BB962C8B-B14F-4D97-AF65-F5344CB8AC3E}">
        <p14:creationId xmlns:p14="http://schemas.microsoft.com/office/powerpoint/2010/main" val="4002453050"/>
      </p:ext>
    </p:extLst>
  </p:cSld>
  <p:clrMapOvr>
    <a:masterClrMapping/>
  </p:clrMapOvr>
  <p:transition>
    <p:fade/>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98580" y="2151537"/>
            <a:ext cx="10445796" cy="1017048"/>
          </a:xfrm>
        </p:spPr>
        <p:txBody>
          <a:bodyPr anchor="b" anchorCtr="0"/>
          <a:lstStyle>
            <a:lvl1pPr>
              <a:defRPr sz="7341" spc="-153" baseline="0">
                <a:gradFill>
                  <a:gsLst>
                    <a:gs pos="1250">
                      <a:schemeClr val="bg1"/>
                    </a:gs>
                    <a:gs pos="100000">
                      <a:schemeClr val="bg1"/>
                    </a:gs>
                  </a:gsLst>
                  <a:lin ang="5400000" scaled="0"/>
                </a:gradFill>
              </a:defRPr>
            </a:lvl1pPr>
          </a:lstStyle>
          <a:p>
            <a:r>
              <a:rPr lang="en-US" dirty="0"/>
              <a:t>Click to edit title style</a:t>
            </a:r>
          </a:p>
        </p:txBody>
      </p:sp>
      <p:sp>
        <p:nvSpPr>
          <p:cNvPr id="5" name="Text Placeholder 4"/>
          <p:cNvSpPr>
            <a:spLocks noGrp="1"/>
          </p:cNvSpPr>
          <p:nvPr>
            <p:ph type="body" sz="quarter" idx="12" hasCustomPrompt="1"/>
          </p:nvPr>
        </p:nvSpPr>
        <p:spPr>
          <a:xfrm>
            <a:off x="998580" y="3494024"/>
            <a:ext cx="10445796" cy="508524"/>
          </a:xfrm>
        </p:spPr>
        <p:txBody>
          <a:bodyPr>
            <a:noAutofit/>
          </a:bodyPr>
          <a:lstStyle>
            <a:lvl1pPr marL="0" indent="0">
              <a:spcBef>
                <a:spcPts val="0"/>
              </a:spcBef>
              <a:buNone/>
              <a:defRPr spc="-71" baseline="0">
                <a:gradFill>
                  <a:gsLst>
                    <a:gs pos="0">
                      <a:schemeClr val="bg1"/>
                    </a:gs>
                    <a:gs pos="100000">
                      <a:schemeClr val="bg1"/>
                    </a:gs>
                  </a:gsLst>
                  <a:lin ang="5400000" scaled="0"/>
                </a:gradFill>
                <a:latin typeface="+mj-lt"/>
              </a:defRPr>
            </a:lvl1pPr>
          </a:lstStyle>
          <a:p>
            <a:pPr lvl="0"/>
            <a:r>
              <a:rPr lang="en-US" dirty="0"/>
              <a:t>Speaker Title</a:t>
            </a:r>
          </a:p>
        </p:txBody>
      </p:sp>
      <p:sp>
        <p:nvSpPr>
          <p:cNvPr id="3" name="TextBox 2"/>
          <p:cNvSpPr txBox="1"/>
          <p:nvPr userDrawn="1"/>
        </p:nvSpPr>
        <p:spPr>
          <a:xfrm>
            <a:off x="5420634" y="6701996"/>
            <a:ext cx="1770929" cy="224114"/>
          </a:xfrm>
          <a:prstGeom prst="rect">
            <a:avLst/>
          </a:prstGeom>
          <a:noFill/>
        </p:spPr>
        <p:txBody>
          <a:bodyPr wrap="none" lIns="0" tIns="0" rIns="0" bIns="0" rtlCol="0">
            <a:spAutoFit/>
          </a:bodyPr>
          <a:lstStyle/>
          <a:p>
            <a:pPr defTabSz="932380"/>
            <a:r>
              <a:rPr lang="en-US" sz="1428" b="1" spc="-71" dirty="0">
                <a:solidFill>
                  <a:srgbClr val="FFFFFF"/>
                </a:solidFill>
              </a:rPr>
              <a:t>Microsoft Confidential</a:t>
            </a:r>
          </a:p>
        </p:txBody>
      </p:sp>
    </p:spTree>
    <p:extLst>
      <p:ext uri="{BB962C8B-B14F-4D97-AF65-F5344CB8AC3E}">
        <p14:creationId xmlns:p14="http://schemas.microsoft.com/office/powerpoint/2010/main" val="3168180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Divider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4523" y="6223644"/>
            <a:ext cx="2203201" cy="762879"/>
          </a:xfrm>
          <a:prstGeom prst="rect">
            <a:avLst/>
          </a:prstGeom>
        </p:spPr>
      </p:pic>
      <p:sp>
        <p:nvSpPr>
          <p:cNvPr id="2" name="Title 1"/>
          <p:cNvSpPr>
            <a:spLocks noGrp="1"/>
          </p:cNvSpPr>
          <p:nvPr>
            <p:ph type="title" hasCustomPrompt="1"/>
          </p:nvPr>
        </p:nvSpPr>
        <p:spPr>
          <a:xfrm>
            <a:off x="529661" y="2875736"/>
            <a:ext cx="11375536" cy="1243058"/>
          </a:xfrm>
        </p:spPr>
        <p:txBody>
          <a:bodyPr anchor="b" anchorCtr="0"/>
          <a:lstStyle>
            <a:lvl1pPr>
              <a:defRPr sz="8973" spc="-306" baseline="0">
                <a:gradFill>
                  <a:gsLst>
                    <a:gs pos="100000">
                      <a:schemeClr val="bg1"/>
                    </a:gs>
                    <a:gs pos="0">
                      <a:schemeClr val="bg1"/>
                    </a:gs>
                  </a:gsLst>
                  <a:lin ang="5400000" scaled="0"/>
                </a:gradFill>
              </a:defRPr>
            </a:lvl1pPr>
          </a:lstStyle>
          <a:p>
            <a:r>
              <a:rPr lang="en-US" dirty="0"/>
              <a:t>Click to edit title style</a:t>
            </a:r>
          </a:p>
        </p:txBody>
      </p:sp>
      <p:sp>
        <p:nvSpPr>
          <p:cNvPr id="5" name="TextBox 4"/>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83796310"/>
      </p:ext>
    </p:extLst>
  </p:cSld>
  <p:clrMapOvr>
    <a:masterClrMapping/>
  </p:clrMapOvr>
  <p:transition>
    <p:fade/>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Demo, Video etc. &quot;special&quot; slides">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2912" y="4429866"/>
            <a:ext cx="10445795" cy="470856"/>
          </a:xfrm>
        </p:spPr>
        <p:txBody>
          <a:bodyPr>
            <a:noAutofit/>
          </a:bodyPr>
          <a:lstStyle>
            <a:lvl1pPr marL="0" indent="0" algn="l">
              <a:lnSpc>
                <a:spcPct val="90000"/>
              </a:lnSpc>
              <a:spcBef>
                <a:spcPts val="0"/>
              </a:spcBef>
              <a:buNone/>
              <a:defRPr lang="en-US" sz="3672" kern="1200" spc="-71" baseline="0" dirty="0">
                <a:gradFill>
                  <a:gsLst>
                    <a:gs pos="2083">
                      <a:schemeClr val="bg2"/>
                    </a:gs>
                    <a:gs pos="99000">
                      <a:schemeClr val="bg2"/>
                    </a:gs>
                  </a:gsLst>
                  <a:lin ang="5400000" scaled="0"/>
                </a:gradFill>
                <a:latin typeface="+mj-lt"/>
                <a:ea typeface="+mn-ea"/>
                <a:cs typeface="+mn-cs"/>
              </a:defRPr>
            </a:lvl1pPr>
            <a:lvl2pPr marL="466190" indent="0" algn="ctr">
              <a:buNone/>
              <a:defRPr>
                <a:solidFill>
                  <a:schemeClr val="tx1">
                    <a:tint val="75000"/>
                  </a:schemeClr>
                </a:solidFill>
              </a:defRPr>
            </a:lvl2pPr>
            <a:lvl3pPr marL="932380" indent="0" algn="ctr">
              <a:buNone/>
              <a:defRPr>
                <a:solidFill>
                  <a:schemeClr val="tx1">
                    <a:tint val="75000"/>
                  </a:schemeClr>
                </a:solidFill>
              </a:defRPr>
            </a:lvl3pPr>
            <a:lvl4pPr marL="1398571" indent="0" algn="ctr">
              <a:buNone/>
              <a:defRPr>
                <a:solidFill>
                  <a:schemeClr val="tx1">
                    <a:tint val="75000"/>
                  </a:schemeClr>
                </a:solidFill>
              </a:defRPr>
            </a:lvl4pPr>
            <a:lvl5pPr marL="1864761" indent="0" algn="ctr">
              <a:buNone/>
              <a:defRPr>
                <a:solidFill>
                  <a:schemeClr val="tx1">
                    <a:tint val="75000"/>
                  </a:schemeClr>
                </a:solidFill>
              </a:defRPr>
            </a:lvl5pPr>
            <a:lvl6pPr marL="2330951" indent="0" algn="ctr">
              <a:buNone/>
              <a:defRPr>
                <a:solidFill>
                  <a:schemeClr val="tx1">
                    <a:tint val="75000"/>
                  </a:schemeClr>
                </a:solidFill>
              </a:defRPr>
            </a:lvl6pPr>
            <a:lvl7pPr marL="2797140" indent="0" algn="ctr">
              <a:buNone/>
              <a:defRPr>
                <a:solidFill>
                  <a:schemeClr val="tx1">
                    <a:tint val="75000"/>
                  </a:schemeClr>
                </a:solidFill>
              </a:defRPr>
            </a:lvl7pPr>
            <a:lvl8pPr marL="3263330" indent="0" algn="ctr">
              <a:buNone/>
              <a:defRPr>
                <a:solidFill>
                  <a:schemeClr val="tx1">
                    <a:tint val="75000"/>
                  </a:schemeClr>
                </a:solidFill>
              </a:defRPr>
            </a:lvl8pPr>
            <a:lvl9pPr marL="3729520" indent="0" algn="ctr">
              <a:buNone/>
              <a:defRPr>
                <a:solidFill>
                  <a:schemeClr val="tx1">
                    <a:tint val="75000"/>
                  </a:schemeClr>
                </a:solidFill>
              </a:defRPr>
            </a:lvl9pPr>
          </a:lstStyle>
          <a:p>
            <a:pPr marL="0" marR="0" lvl="0" indent="0" algn="l" defTabSz="932380" rtl="0" eaLnBrk="1" fontAlgn="auto" latinLnBrk="0" hangingPunct="1">
              <a:lnSpc>
                <a:spcPct val="90000"/>
              </a:lnSpc>
              <a:spcBef>
                <a:spcPts val="0"/>
              </a:spcBef>
              <a:spcAft>
                <a:spcPts val="0"/>
              </a:spcAft>
              <a:buClrTx/>
              <a:buSzPct val="90000"/>
              <a:buFont typeface="Arial" pitchFamily="34" charset="0"/>
              <a:buNone/>
              <a:tabLst/>
            </a:pPr>
            <a:r>
              <a:rPr lang="en-US"/>
              <a:t>Click to edit Master subtitle style</a:t>
            </a:r>
            <a:endParaRPr lang="en-US" dirty="0"/>
          </a:p>
        </p:txBody>
      </p:sp>
      <p:sp>
        <p:nvSpPr>
          <p:cNvPr id="7" name="Text Placeholder 6"/>
          <p:cNvSpPr>
            <a:spLocks noGrp="1"/>
          </p:cNvSpPr>
          <p:nvPr>
            <p:ph type="body" sz="quarter" idx="10" hasCustomPrompt="1"/>
          </p:nvPr>
        </p:nvSpPr>
        <p:spPr>
          <a:xfrm>
            <a:off x="992910" y="2794218"/>
            <a:ext cx="10453896" cy="1406089"/>
          </a:xfrm>
        </p:spPr>
        <p:txBody>
          <a:bodyPr anchor="ctr" anchorCtr="0">
            <a:noAutofit/>
            <a:scene3d>
              <a:camera prst="orthographicFront"/>
              <a:lightRig rig="flat" dir="t"/>
            </a:scene3d>
            <a:sp3d>
              <a:contourClr>
                <a:schemeClr val="tx2"/>
              </a:contourClr>
            </a:sp3d>
          </a:bodyPr>
          <a:lstStyle>
            <a:lvl1pPr marL="0" indent="0" algn="l">
              <a:spcBef>
                <a:spcPts val="0"/>
              </a:spcBef>
              <a:buFont typeface="Arial" pitchFamily="34" charset="0"/>
              <a:buNone/>
              <a:defRPr lang="en-US" sz="9789" b="0" kern="1200" cap="none" spc="-408" baseline="0" dirty="0" smtClean="0">
                <a:ln w="3175">
                  <a:noFill/>
                </a:ln>
                <a:gradFill>
                  <a:gsLst>
                    <a:gs pos="100000">
                      <a:schemeClr val="tx2"/>
                    </a:gs>
                    <a:gs pos="0">
                      <a:schemeClr val="tx2"/>
                    </a:gs>
                  </a:gsLst>
                  <a:lin ang="5400000" scaled="0"/>
                </a:gradFill>
                <a:effectLst/>
                <a:latin typeface="+mj-lt"/>
                <a:ea typeface="+mn-ea"/>
                <a:cs typeface="Arial" charset="0"/>
              </a:defRPr>
            </a:lvl1pPr>
          </a:lstStyle>
          <a:p>
            <a:pPr lvl="0"/>
            <a:r>
              <a:rPr lang="en-US" dirty="0"/>
              <a:t>click to…</a:t>
            </a:r>
          </a:p>
        </p:txBody>
      </p:sp>
      <p:sp>
        <p:nvSpPr>
          <p:cNvPr id="5" name="Text Placeholder 4"/>
          <p:cNvSpPr>
            <a:spLocks noGrp="1"/>
          </p:cNvSpPr>
          <p:nvPr>
            <p:ph type="body" sz="quarter" idx="11"/>
          </p:nvPr>
        </p:nvSpPr>
        <p:spPr>
          <a:xfrm>
            <a:off x="992911" y="1476622"/>
            <a:ext cx="10445796" cy="932293"/>
          </a:xfrm>
        </p:spPr>
        <p:txBody>
          <a:bodyPr wrap="square" anchor="b">
            <a:noAutofit/>
          </a:bodyPr>
          <a:lstStyle>
            <a:lvl1pPr marL="0" indent="0">
              <a:buNone/>
              <a:defRPr sz="6729" spc="-153"/>
            </a:lvl1pPr>
          </a:lstStyle>
          <a:p>
            <a:pPr lvl="0"/>
            <a:r>
              <a:rPr lang="en-US"/>
              <a:t>Click to edit Master text styles</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23843566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Title &amp; Content, 2-color,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29661" y="1476621"/>
            <a:ext cx="11375536" cy="2015262"/>
          </a:xfrm>
          <a:prstGeom prst="rect">
            <a:avLst/>
          </a:prstGeom>
        </p:spPr>
        <p:txBody>
          <a:bodyPr/>
          <a:lstStyle>
            <a:lvl1pPr marL="0" indent="0">
              <a:spcBef>
                <a:spcPts val="2448"/>
              </a:spcBef>
              <a:buNone/>
              <a:defRPr sz="4080">
                <a:gradFill>
                  <a:gsLst>
                    <a:gs pos="100000">
                      <a:schemeClr val="tx2"/>
                    </a:gs>
                    <a:gs pos="0">
                      <a:schemeClr val="tx2"/>
                    </a:gs>
                  </a:gsLst>
                  <a:lin ang="5400000" scaled="0"/>
                </a:gradFill>
                <a:latin typeface="+mj-lt"/>
              </a:defRPr>
            </a:lvl1pPr>
            <a:lvl2pPr marL="0" indent="0">
              <a:buNone/>
              <a:defRPr sz="2040">
                <a:gradFill>
                  <a:gsLst>
                    <a:gs pos="100000">
                      <a:schemeClr val="bg2"/>
                    </a:gs>
                    <a:gs pos="6000">
                      <a:schemeClr val="bg2"/>
                    </a:gs>
                  </a:gsLst>
                  <a:lin ang="5400000" scaled="0"/>
                </a:gradFill>
              </a:defRPr>
            </a:lvl2pPr>
            <a:lvl3pPr marL="236341" indent="0">
              <a:buNone/>
              <a:defRPr sz="2040">
                <a:gradFill>
                  <a:gsLst>
                    <a:gs pos="100000">
                      <a:schemeClr val="bg2"/>
                    </a:gs>
                    <a:gs pos="6000">
                      <a:schemeClr val="bg2"/>
                    </a:gs>
                  </a:gsLst>
                  <a:lin ang="5400000" scaled="0"/>
                </a:gradFill>
              </a:defRPr>
            </a:lvl3pPr>
            <a:lvl4pPr marL="466209" indent="0">
              <a:buNone/>
              <a:defRPr sz="2040">
                <a:gradFill>
                  <a:gsLst>
                    <a:gs pos="100000">
                      <a:schemeClr val="bg2"/>
                    </a:gs>
                    <a:gs pos="6000">
                      <a:schemeClr val="bg2"/>
                    </a:gs>
                  </a:gsLst>
                  <a:lin ang="5400000" scaled="0"/>
                </a:gradFill>
              </a:defRPr>
            </a:lvl4pPr>
            <a:lvl5pPr marL="707407" indent="0">
              <a:buNone/>
              <a:defRPr sz="2040">
                <a:gradFill>
                  <a:gsLst>
                    <a:gs pos="100000">
                      <a:schemeClr val="bg2"/>
                    </a:gs>
                    <a:gs pos="6000">
                      <a:schemeClr val="bg2"/>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sp>
        <p:nvSpPr>
          <p:cNvPr id="7" name="TextBox 6"/>
          <p:cNvSpPr txBox="1"/>
          <p:nvPr userDrawn="1"/>
        </p:nvSpPr>
        <p:spPr>
          <a:xfrm>
            <a:off x="3597288" y="6506097"/>
            <a:ext cx="5240281" cy="489365"/>
          </a:xfrm>
          <a:prstGeom prst="rect">
            <a:avLst/>
          </a:prstGeom>
          <a:noFill/>
        </p:spPr>
        <p:txBody>
          <a:bodyPr wrap="none" lIns="182880" tIns="146304" rIns="182880" bIns="146304" rtlCol="0">
            <a:spAutoFit/>
          </a:bodyPr>
          <a:lstStyle/>
          <a:p>
            <a:pPr>
              <a:lnSpc>
                <a:spcPct val="90000"/>
              </a:lnSpc>
              <a:spcAft>
                <a:spcPts val="600"/>
              </a:spcAft>
            </a:pPr>
            <a:r>
              <a:rPr lang="en-GB" sz="1400" dirty="0">
                <a:solidFill>
                  <a:srgbClr val="FF0000"/>
                </a:solidFill>
              </a:rPr>
              <a:t>MICROSOFT CONFIDENTIAL – PARTNER INTERNAL USE ONLY</a:t>
            </a:r>
          </a:p>
        </p:txBody>
      </p:sp>
    </p:spTree>
    <p:extLst>
      <p:ext uri="{BB962C8B-B14F-4D97-AF65-F5344CB8AC3E}">
        <p14:creationId xmlns:p14="http://schemas.microsoft.com/office/powerpoint/2010/main" val="1984297152"/>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Title &amp; Content,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29661" y="1476621"/>
            <a:ext cx="11375536" cy="2015262"/>
          </a:xfrm>
          <a:prstGeom prst="rect">
            <a:avLst/>
          </a:prstGeom>
        </p:spPr>
        <p:txBody>
          <a:bodyPr/>
          <a:lstStyle>
            <a:lvl1pPr marL="0" indent="0">
              <a:spcBef>
                <a:spcPts val="2448"/>
              </a:spcBef>
              <a:buNone/>
              <a:defRPr sz="4080">
                <a:gradFill>
                  <a:gsLst>
                    <a:gs pos="100000">
                      <a:schemeClr val="bg2"/>
                    </a:gs>
                    <a:gs pos="0">
                      <a:schemeClr val="bg2"/>
                    </a:gs>
                  </a:gsLst>
                  <a:lin ang="5400000" scaled="0"/>
                </a:gradFill>
                <a:latin typeface="+mj-lt"/>
              </a:defRPr>
            </a:lvl1pPr>
            <a:lvl2pPr marL="0" indent="0">
              <a:buNone/>
              <a:defRPr sz="2040">
                <a:gradFill>
                  <a:gsLst>
                    <a:gs pos="100000">
                      <a:schemeClr val="bg2"/>
                    </a:gs>
                    <a:gs pos="0">
                      <a:schemeClr val="bg2"/>
                    </a:gs>
                  </a:gsLst>
                  <a:lin ang="5400000" scaled="0"/>
                </a:gradFill>
              </a:defRPr>
            </a:lvl2pPr>
            <a:lvl3pPr marL="236341" indent="0">
              <a:buNone/>
              <a:defRPr sz="2040">
                <a:gradFill>
                  <a:gsLst>
                    <a:gs pos="100000">
                      <a:schemeClr val="bg2"/>
                    </a:gs>
                    <a:gs pos="0">
                      <a:schemeClr val="bg2"/>
                    </a:gs>
                  </a:gsLst>
                  <a:lin ang="5400000" scaled="0"/>
                </a:gradFill>
              </a:defRPr>
            </a:lvl3pPr>
            <a:lvl4pPr marL="466209" indent="0">
              <a:buNone/>
              <a:defRPr sz="2040">
                <a:gradFill>
                  <a:gsLst>
                    <a:gs pos="100000">
                      <a:schemeClr val="bg2"/>
                    </a:gs>
                    <a:gs pos="0">
                      <a:schemeClr val="bg2"/>
                    </a:gs>
                  </a:gsLst>
                  <a:lin ang="5400000" scaled="0"/>
                </a:gradFill>
              </a:defRPr>
            </a:lvl4pPr>
            <a:lvl5pPr marL="707407" indent="0">
              <a:buNone/>
              <a:defRPr sz="2040">
                <a:gradFill>
                  <a:gsLst>
                    <a:gs pos="100000">
                      <a:schemeClr val="bg2"/>
                    </a:gs>
                    <a:gs pos="0">
                      <a:schemeClr val="bg2"/>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517032846"/>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Title &amp; Content w/Bullets">
    <p:spTree>
      <p:nvGrpSpPr>
        <p:cNvPr id="1" name=""/>
        <p:cNvGrpSpPr/>
        <p:nvPr/>
      </p:nvGrpSpPr>
      <p:grpSpPr>
        <a:xfrm>
          <a:off x="0" y="0"/>
          <a:ext cx="0" cy="0"/>
          <a:chOff x="0" y="0"/>
          <a:chExt cx="0" cy="0"/>
        </a:xfrm>
      </p:grpSpPr>
      <p:sp>
        <p:nvSpPr>
          <p:cNvPr id="2" name="Title 1"/>
          <p:cNvSpPr>
            <a:spLocks noGrp="1"/>
          </p:cNvSpPr>
          <p:nvPr>
            <p:ph type="title"/>
          </p:nvPr>
        </p:nvSpPr>
        <p:spPr>
          <a:xfrm>
            <a:off x="529661" y="233151"/>
            <a:ext cx="11375536" cy="762786"/>
          </a:xfrm>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5" name="Text Placeholder 4"/>
          <p:cNvSpPr>
            <a:spLocks noGrp="1"/>
          </p:cNvSpPr>
          <p:nvPr>
            <p:ph type="body" sz="quarter" idx="10"/>
          </p:nvPr>
        </p:nvSpPr>
        <p:spPr>
          <a:xfrm>
            <a:off x="529661" y="1476621"/>
            <a:ext cx="11375536" cy="2084319"/>
          </a:xfrm>
          <a:prstGeom prst="rect">
            <a:avLst/>
          </a:prstGeom>
        </p:spPr>
        <p:txBody>
          <a:bodyPr/>
          <a:lstStyle>
            <a:lvl1pPr marL="289763" indent="-289763">
              <a:buFont typeface="Wingdings" pitchFamily="2" charset="2"/>
              <a:buChar char=""/>
              <a:defRPr sz="4080"/>
            </a:lvl1pPr>
            <a:lvl2pPr marL="527723" indent="-237961">
              <a:buFont typeface="Wingdings" pitchFamily="2" charset="2"/>
              <a:buChar char=""/>
              <a:defRPr>
                <a:latin typeface="+mn-lt"/>
              </a:defRPr>
            </a:lvl2pPr>
            <a:lvl3pPr marL="755971" indent="-228249">
              <a:buFont typeface="Wingdings" pitchFamily="2" charset="2"/>
              <a:buChar char=""/>
              <a:tabLst/>
              <a:defRPr>
                <a:latin typeface="+mn-lt"/>
              </a:defRPr>
            </a:lvl3pPr>
            <a:lvl4pPr marL="932418" indent="-176447">
              <a:buFont typeface="Wingdings" pitchFamily="2" charset="2"/>
              <a:buChar char=""/>
              <a:defRPr>
                <a:latin typeface="+mn-lt"/>
              </a:defRPr>
            </a:lvl4pPr>
            <a:lvl5pPr marL="1108865" indent="-176447">
              <a:buFont typeface="Wingdings" pitchFamily="2" charset="2"/>
              <a:buChar char=""/>
              <a:tabLst/>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724702573"/>
      </p:ext>
    </p:extLst>
  </p:cSld>
  <p:clrMapOvr>
    <a:masterClrMapping/>
  </p:clrMapOvr>
  <p:transition>
    <p:fade/>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itle &amp; 2-Content, 2-color,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1"/>
          </p:nvPr>
        </p:nvSpPr>
        <p:spPr>
          <a:xfrm>
            <a:off x="531279" y="1476624"/>
            <a:ext cx="5504574" cy="2511229"/>
          </a:xfrm>
        </p:spPr>
        <p:txBody>
          <a:bodyPr/>
          <a:lstStyle>
            <a:lvl1pPr marL="0" indent="0">
              <a:spcBef>
                <a:spcPts val="1224"/>
              </a:spcBef>
              <a:buNone/>
              <a:defRPr sz="4080">
                <a:gradFill>
                  <a:gsLst>
                    <a:gs pos="100000">
                      <a:schemeClr val="tx2"/>
                    </a:gs>
                    <a:gs pos="0">
                      <a:schemeClr val="tx2"/>
                    </a:gs>
                  </a:gsLst>
                  <a:lin ang="5400000" scaled="0"/>
                </a:gradFill>
                <a:latin typeface="+mj-lt"/>
              </a:defRPr>
            </a:lvl1pPr>
            <a:lvl2pPr marL="0" indent="0">
              <a:buNone/>
              <a:defRPr sz="2040"/>
            </a:lvl2pPr>
            <a:lvl3pPr marL="237961" indent="0">
              <a:buNone/>
              <a:defRPr sz="2040"/>
            </a:lvl3pPr>
            <a:lvl4pPr marL="466209" indent="0">
              <a:buNone/>
              <a:defRPr sz="2040"/>
            </a:lvl4pPr>
            <a:lvl5pPr marL="707407" indent="0">
              <a:buNone/>
              <a:defRPr sz="204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2"/>
          </p:nvPr>
        </p:nvSpPr>
        <p:spPr>
          <a:xfrm>
            <a:off x="6405480" y="1476624"/>
            <a:ext cx="5504574" cy="2511229"/>
          </a:xfrm>
        </p:spPr>
        <p:txBody>
          <a:bodyPr/>
          <a:lstStyle>
            <a:lvl1pPr marL="0" indent="0">
              <a:spcBef>
                <a:spcPts val="1224"/>
              </a:spcBef>
              <a:buNone/>
              <a:defRPr lang="en-US" sz="4080" kern="1200" spc="-71" baseline="0" dirty="0" smtClean="0">
                <a:gradFill>
                  <a:gsLst>
                    <a:gs pos="100000">
                      <a:schemeClr val="tx2"/>
                    </a:gs>
                    <a:gs pos="0">
                      <a:schemeClr val="tx2"/>
                    </a:gs>
                  </a:gsLst>
                  <a:lin ang="5400000" scaled="0"/>
                </a:gradFill>
                <a:latin typeface="+mj-lt"/>
                <a:ea typeface="+mn-ea"/>
                <a:cs typeface="+mn-cs"/>
              </a:defRPr>
            </a:lvl1pPr>
            <a:lvl2pPr marL="3237"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250">
                      <a:schemeClr val="bg2"/>
                    </a:gs>
                    <a:gs pos="100000">
                      <a:schemeClr val="bg2"/>
                    </a:gs>
                  </a:gsLst>
                  <a:lin ang="5400000" scaled="0"/>
                </a:gradFill>
                <a:latin typeface="+mn-lt"/>
                <a:ea typeface="+mn-ea"/>
                <a:cs typeface="+mn-cs"/>
              </a:defRPr>
            </a:lvl2pPr>
            <a:lvl3pPr marL="237961"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250">
                      <a:schemeClr val="bg2"/>
                    </a:gs>
                    <a:gs pos="100000">
                      <a:schemeClr val="bg2"/>
                    </a:gs>
                  </a:gsLst>
                  <a:lin ang="5400000" scaled="0"/>
                </a:gradFill>
                <a:latin typeface="+mn-lt"/>
                <a:ea typeface="+mn-ea"/>
                <a:cs typeface="+mn-cs"/>
              </a:defRPr>
            </a:lvl3pPr>
            <a:lvl4pPr marL="469446"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250">
                      <a:schemeClr val="bg2"/>
                    </a:gs>
                    <a:gs pos="100000">
                      <a:schemeClr val="bg2"/>
                    </a:gs>
                  </a:gsLst>
                  <a:lin ang="5400000" scaled="0"/>
                </a:gradFill>
                <a:latin typeface="+mn-lt"/>
                <a:ea typeface="+mn-ea"/>
                <a:cs typeface="+mn-cs"/>
              </a:defRPr>
            </a:lvl4pPr>
            <a:lvl5pPr marL="700932"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a:gradFill>
                  <a:gsLst>
                    <a:gs pos="1250">
                      <a:schemeClr val="bg2"/>
                    </a:gs>
                    <a:gs pos="100000">
                      <a:schemeClr val="bg2"/>
                    </a:gs>
                  </a:gsLst>
                  <a:lin ang="5400000" scaled="0"/>
                </a:gradFill>
                <a:latin typeface="+mn-lt"/>
                <a:ea typeface="+mn-ea"/>
                <a:cs typeface="+mn-cs"/>
              </a:defRPr>
            </a:lvl5pPr>
          </a:lstStyle>
          <a:p>
            <a:pPr marL="0" marR="0" lvl="0"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Click to edit Master text styles</a:t>
            </a:r>
          </a:p>
          <a:p>
            <a:pPr marL="0" marR="0" lvl="1"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Second level</a:t>
            </a:r>
          </a:p>
          <a:p>
            <a:pPr marL="0" marR="0" lvl="2"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Third level</a:t>
            </a:r>
          </a:p>
          <a:p>
            <a:pPr marL="0" marR="0" lvl="3"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Fourth level</a:t>
            </a:r>
          </a:p>
          <a:p>
            <a:pPr marL="0" marR="0" lvl="4"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Fifth level</a:t>
            </a:r>
            <a:endParaRPr lang="en-US" dirty="0"/>
          </a:p>
        </p:txBody>
      </p:sp>
      <p:sp>
        <p:nvSpPr>
          <p:cNvPr id="7" name="Slide Number Placeholder 9"/>
          <p:cNvSpPr>
            <a:spLocks noGrp="1"/>
          </p:cNvSpPr>
          <p:nvPr>
            <p:ph type="sldNum" sz="quarter" idx="13"/>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10" name="TextBox 9"/>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2662973936"/>
      </p:ext>
    </p:extLst>
  </p:cSld>
  <p:clrMapOvr>
    <a:masterClrMapping/>
  </p:clrMapOvr>
  <p:transition>
    <p:fade/>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Title &amp; 2-Content, no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1"/>
          </p:nvPr>
        </p:nvSpPr>
        <p:spPr>
          <a:xfrm>
            <a:off x="531279" y="1476624"/>
            <a:ext cx="5504574" cy="2511229"/>
          </a:xfrm>
        </p:spPr>
        <p:txBody>
          <a:bodyPr/>
          <a:lstStyle>
            <a:lvl1pPr marL="0" indent="0">
              <a:spcBef>
                <a:spcPts val="1224"/>
              </a:spcBef>
              <a:buNone/>
              <a:defRPr sz="4080">
                <a:gradFill>
                  <a:gsLst>
                    <a:gs pos="1000">
                      <a:schemeClr val="bg2"/>
                    </a:gs>
                    <a:gs pos="98000">
                      <a:schemeClr val="bg2"/>
                    </a:gs>
                  </a:gsLst>
                  <a:lin ang="5400000" scaled="0"/>
                </a:gradFill>
                <a:latin typeface="+mj-lt"/>
              </a:defRPr>
            </a:lvl1pPr>
            <a:lvl2pPr marL="0" indent="0">
              <a:buNone/>
              <a:defRPr sz="2040">
                <a:gradFill>
                  <a:gsLst>
                    <a:gs pos="1000">
                      <a:schemeClr val="bg2"/>
                    </a:gs>
                    <a:gs pos="98000">
                      <a:schemeClr val="bg2"/>
                    </a:gs>
                  </a:gsLst>
                  <a:lin ang="5400000" scaled="0"/>
                </a:gradFill>
              </a:defRPr>
            </a:lvl2pPr>
            <a:lvl3pPr marL="237961" indent="0">
              <a:buNone/>
              <a:defRPr sz="2040">
                <a:gradFill>
                  <a:gsLst>
                    <a:gs pos="1000">
                      <a:schemeClr val="bg2"/>
                    </a:gs>
                    <a:gs pos="98000">
                      <a:schemeClr val="bg2"/>
                    </a:gs>
                  </a:gsLst>
                  <a:lin ang="5400000" scaled="0"/>
                </a:gradFill>
              </a:defRPr>
            </a:lvl3pPr>
            <a:lvl4pPr marL="466209" indent="0">
              <a:buNone/>
              <a:defRPr sz="2040">
                <a:gradFill>
                  <a:gsLst>
                    <a:gs pos="1000">
                      <a:schemeClr val="bg2"/>
                    </a:gs>
                    <a:gs pos="98000">
                      <a:schemeClr val="bg2"/>
                    </a:gs>
                  </a:gsLst>
                  <a:lin ang="5400000" scaled="0"/>
                </a:gradFill>
              </a:defRPr>
            </a:lvl4pPr>
            <a:lvl5pPr marL="707407" indent="0">
              <a:buNone/>
              <a:defRPr sz="2040">
                <a:gradFill>
                  <a:gsLst>
                    <a:gs pos="1000">
                      <a:schemeClr val="bg2"/>
                    </a:gs>
                    <a:gs pos="98000">
                      <a:schemeClr val="bg2"/>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2"/>
          </p:nvPr>
        </p:nvSpPr>
        <p:spPr>
          <a:xfrm>
            <a:off x="6405480" y="1476624"/>
            <a:ext cx="5504574" cy="2511229"/>
          </a:xfrm>
        </p:spPr>
        <p:txBody>
          <a:bodyPr/>
          <a:lstStyle>
            <a:lvl1pPr marL="0" indent="0">
              <a:spcBef>
                <a:spcPts val="1224"/>
              </a:spcBef>
              <a:buNone/>
              <a:defRPr lang="en-US" sz="4080" kern="1200" spc="-71" baseline="0" dirty="0" smtClean="0">
                <a:gradFill>
                  <a:gsLst>
                    <a:gs pos="1000">
                      <a:schemeClr val="bg2"/>
                    </a:gs>
                    <a:gs pos="98000">
                      <a:schemeClr val="bg2"/>
                    </a:gs>
                  </a:gsLst>
                  <a:lin ang="5400000" scaled="0"/>
                </a:gradFill>
                <a:latin typeface="+mj-lt"/>
                <a:ea typeface="+mn-ea"/>
                <a:cs typeface="+mn-cs"/>
              </a:defRPr>
            </a:lvl1pPr>
            <a:lvl2pPr marL="3237"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000">
                      <a:schemeClr val="bg2"/>
                    </a:gs>
                    <a:gs pos="98000">
                      <a:schemeClr val="bg2"/>
                    </a:gs>
                  </a:gsLst>
                  <a:lin ang="5400000" scaled="0"/>
                </a:gradFill>
                <a:latin typeface="+mn-lt"/>
                <a:ea typeface="+mn-ea"/>
                <a:cs typeface="+mn-cs"/>
              </a:defRPr>
            </a:lvl2pPr>
            <a:lvl3pPr marL="237961"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000">
                      <a:schemeClr val="bg2"/>
                    </a:gs>
                    <a:gs pos="98000">
                      <a:schemeClr val="bg2"/>
                    </a:gs>
                  </a:gsLst>
                  <a:lin ang="5400000" scaled="0"/>
                </a:gradFill>
                <a:latin typeface="+mn-lt"/>
                <a:ea typeface="+mn-ea"/>
                <a:cs typeface="+mn-cs"/>
              </a:defRPr>
            </a:lvl3pPr>
            <a:lvl4pPr marL="469446"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smtClean="0">
                <a:gradFill>
                  <a:gsLst>
                    <a:gs pos="1000">
                      <a:schemeClr val="bg2"/>
                    </a:gs>
                    <a:gs pos="98000">
                      <a:schemeClr val="bg2"/>
                    </a:gs>
                  </a:gsLst>
                  <a:lin ang="5400000" scaled="0"/>
                </a:gradFill>
                <a:latin typeface="+mn-lt"/>
                <a:ea typeface="+mn-ea"/>
                <a:cs typeface="+mn-cs"/>
              </a:defRPr>
            </a:lvl4pPr>
            <a:lvl5pPr marL="700932" marR="0" indent="0" algn="l" defTabSz="932380" rtl="0" eaLnBrk="1" fontAlgn="auto" latinLnBrk="0" hangingPunct="1">
              <a:lnSpc>
                <a:spcPct val="90000"/>
              </a:lnSpc>
              <a:spcBef>
                <a:spcPct val="20000"/>
              </a:spcBef>
              <a:spcAft>
                <a:spcPts val="0"/>
              </a:spcAft>
              <a:buClrTx/>
              <a:buSzPct val="90000"/>
              <a:buFont typeface="Arial" pitchFamily="34" charset="0"/>
              <a:buNone/>
              <a:tabLst/>
              <a:defRPr lang="en-US" sz="2040" kern="1200" spc="-71" baseline="0" dirty="0">
                <a:gradFill>
                  <a:gsLst>
                    <a:gs pos="1000">
                      <a:schemeClr val="bg2"/>
                    </a:gs>
                    <a:gs pos="98000">
                      <a:schemeClr val="bg2"/>
                    </a:gs>
                  </a:gsLst>
                  <a:lin ang="5400000" scaled="0"/>
                </a:gradFill>
                <a:latin typeface="+mn-lt"/>
                <a:ea typeface="+mn-ea"/>
                <a:cs typeface="+mn-cs"/>
              </a:defRPr>
            </a:lvl5pPr>
          </a:lstStyle>
          <a:p>
            <a:pPr marL="0" marR="0" lvl="0"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Click to edit Master text styles</a:t>
            </a:r>
          </a:p>
          <a:p>
            <a:pPr marL="0" marR="0" lvl="1"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Second level</a:t>
            </a:r>
          </a:p>
          <a:p>
            <a:pPr marL="0" marR="0" lvl="2"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Third level</a:t>
            </a:r>
          </a:p>
          <a:p>
            <a:pPr marL="0" marR="0" lvl="3"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Fourth level</a:t>
            </a:r>
          </a:p>
          <a:p>
            <a:pPr marL="0" marR="0" lvl="4" indent="0" algn="l" defTabSz="932380" rtl="0" eaLnBrk="1" fontAlgn="auto" latinLnBrk="0" hangingPunct="1">
              <a:lnSpc>
                <a:spcPct val="90000"/>
              </a:lnSpc>
              <a:spcBef>
                <a:spcPct val="20000"/>
              </a:spcBef>
              <a:spcAft>
                <a:spcPts val="0"/>
              </a:spcAft>
              <a:buClrTx/>
              <a:buSzPct val="90000"/>
              <a:buFont typeface="Arial" pitchFamily="34" charset="0"/>
              <a:buNone/>
              <a:tabLst/>
            </a:pPr>
            <a:r>
              <a:rPr lang="en-US"/>
              <a:t>Fifth level</a:t>
            </a:r>
            <a:endParaRPr lang="en-US" dirty="0"/>
          </a:p>
        </p:txBody>
      </p:sp>
      <p:sp>
        <p:nvSpPr>
          <p:cNvPr id="7" name="Slide Number Placeholder 9"/>
          <p:cNvSpPr>
            <a:spLocks noGrp="1"/>
          </p:cNvSpPr>
          <p:nvPr>
            <p:ph type="sldNum" sz="quarter" idx="13"/>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10" name="TextBox 9"/>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4002665877"/>
      </p:ext>
    </p:extLst>
  </p:cSld>
  <p:clrMapOvr>
    <a:masterClrMapping/>
  </p:clrMapOvr>
  <p:transition>
    <p:fade/>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Title &amp; 2-Content w/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531279" y="1476622"/>
            <a:ext cx="5504574" cy="2398224"/>
          </a:xfrm>
        </p:spPr>
        <p:txBody>
          <a:bodyPr>
            <a:spAutoFit/>
          </a:bodyPr>
          <a:lstStyle>
            <a:lvl1pPr marL="297856" indent="-297856">
              <a:spcBef>
                <a:spcPts val="1224"/>
              </a:spcBef>
              <a:buClr>
                <a:schemeClr val="bg2"/>
              </a:buClr>
              <a:buSzPct val="100000"/>
              <a:buFont typeface="Wingdings" pitchFamily="2" charset="2"/>
              <a:buChar char=""/>
              <a:defRPr lang="en-US" sz="3672" kern="1200" spc="-71" baseline="0" dirty="0" smtClean="0">
                <a:gradFill>
                  <a:gsLst>
                    <a:gs pos="1250">
                      <a:schemeClr val="bg2"/>
                    </a:gs>
                    <a:gs pos="100000">
                      <a:schemeClr val="bg2"/>
                    </a:gs>
                  </a:gsLst>
                  <a:lin ang="5400000" scaled="0"/>
                </a:gradFill>
                <a:latin typeface="+mj-lt"/>
                <a:ea typeface="+mn-ea"/>
                <a:cs typeface="+mn-cs"/>
              </a:defRPr>
            </a:lvl1pPr>
            <a:lvl2pPr marL="530960" indent="-233104">
              <a:defRPr sz="2040"/>
            </a:lvl2pPr>
            <a:lvl3pPr marL="699313" indent="-168353">
              <a:tabLst/>
              <a:defRPr sz="2040"/>
            </a:lvl3pPr>
            <a:lvl4pPr marL="880617" indent="-181304">
              <a:defRPr/>
            </a:lvl4pPr>
            <a:lvl5pPr marL="1048969" indent="-168353">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1"/>
          </p:nvPr>
        </p:nvSpPr>
        <p:spPr>
          <a:xfrm>
            <a:off x="6405480" y="1476622"/>
            <a:ext cx="5504574" cy="2817808"/>
          </a:xfrm>
        </p:spPr>
        <p:txBody>
          <a:bodyPr>
            <a:spAutoFit/>
          </a:bodyPr>
          <a:lstStyle>
            <a:lvl1pPr marL="346419" indent="-346419">
              <a:spcBef>
                <a:spcPts val="1224"/>
              </a:spcBef>
              <a:buClr>
                <a:schemeClr val="bg2"/>
              </a:buClr>
              <a:buFont typeface="Arial" pitchFamily="34" charset="0"/>
              <a:buChar char="•"/>
              <a:defRPr lang="en-US" sz="3672" kern="1200" spc="-71" baseline="0" dirty="0" smtClean="0">
                <a:gradFill>
                  <a:gsLst>
                    <a:gs pos="1250">
                      <a:schemeClr val="bg2"/>
                    </a:gs>
                    <a:gs pos="100000">
                      <a:schemeClr val="bg2"/>
                    </a:gs>
                  </a:gsLst>
                  <a:lin ang="5400000" scaled="0"/>
                </a:gradFill>
                <a:latin typeface="+mj-lt"/>
                <a:ea typeface="+mn-ea"/>
                <a:cs typeface="+mn-cs"/>
              </a:defRPr>
            </a:lvl1pPr>
            <a:lvl2pPr marL="647513" indent="-349656">
              <a:defRPr lang="en-US" sz="2040" kern="1200" spc="0" baseline="0" dirty="0" smtClean="0">
                <a:gradFill>
                  <a:gsLst>
                    <a:gs pos="1250">
                      <a:schemeClr val="bg2"/>
                    </a:gs>
                    <a:gs pos="100000">
                      <a:schemeClr val="bg2"/>
                    </a:gs>
                  </a:gsLst>
                  <a:lin ang="5400000" scaled="0"/>
                </a:gradFill>
                <a:latin typeface="+mn-lt"/>
                <a:ea typeface="+mn-ea"/>
                <a:cs typeface="+mn-cs"/>
              </a:defRPr>
            </a:lvl2pPr>
            <a:lvl3pPr marL="880617" indent="-349656">
              <a:defRPr lang="en-US" sz="2040" kern="1200" spc="0" baseline="0" dirty="0" smtClean="0">
                <a:gradFill>
                  <a:gsLst>
                    <a:gs pos="1250">
                      <a:schemeClr val="bg2"/>
                    </a:gs>
                    <a:gs pos="100000">
                      <a:schemeClr val="bg2"/>
                    </a:gs>
                  </a:gsLst>
                  <a:lin ang="5400000" scaled="0"/>
                </a:gradFill>
                <a:latin typeface="+mn-lt"/>
                <a:ea typeface="+mn-ea"/>
                <a:cs typeface="+mn-cs"/>
              </a:defRPr>
            </a:lvl3pPr>
            <a:lvl4pPr marL="1048969" indent="-349656">
              <a:defRPr lang="en-US" sz="2040" kern="1200" spc="0" baseline="0" dirty="0" smtClean="0">
                <a:gradFill>
                  <a:gsLst>
                    <a:gs pos="1250">
                      <a:schemeClr val="bg2"/>
                    </a:gs>
                    <a:gs pos="100000">
                      <a:schemeClr val="bg2"/>
                    </a:gs>
                  </a:gsLst>
                  <a:lin ang="5400000" scaled="0"/>
                </a:gradFill>
                <a:latin typeface="+mn-lt"/>
                <a:ea typeface="+mn-ea"/>
                <a:cs typeface="+mn-cs"/>
              </a:defRPr>
            </a:lvl4pPr>
            <a:lvl5pPr marL="1230273" indent="-349656">
              <a:defRPr lang="en-US" sz="2040" kern="1200" spc="0" baseline="0" dirty="0">
                <a:gradFill>
                  <a:gsLst>
                    <a:gs pos="1250">
                      <a:schemeClr val="bg2"/>
                    </a:gs>
                    <a:gs pos="100000">
                      <a:schemeClr val="bg2"/>
                    </a:gs>
                  </a:gsLst>
                  <a:lin ang="5400000" scaled="0"/>
                </a:gradFill>
                <a:latin typeface="+mn-lt"/>
                <a:ea typeface="+mn-ea"/>
                <a:cs typeface="+mn-cs"/>
              </a:defRPr>
            </a:lvl5pPr>
          </a:lstStyle>
          <a:p>
            <a:pPr marL="297856" marR="0" lvl="0" indent="-297856" algn="l" defTabSz="932380" rtl="0" eaLnBrk="1" fontAlgn="auto" latinLnBrk="0" hangingPunct="1">
              <a:lnSpc>
                <a:spcPct val="90000"/>
              </a:lnSpc>
              <a:spcBef>
                <a:spcPts val="1224"/>
              </a:spcBef>
              <a:spcAft>
                <a:spcPts val="0"/>
              </a:spcAft>
              <a:buClr>
                <a:schemeClr val="bg2"/>
              </a:buClr>
              <a:buSzPct val="100000"/>
              <a:buFont typeface="Wingdings" pitchFamily="2" charset="2"/>
              <a:buChar char=""/>
              <a:tabLst/>
            </a:pPr>
            <a:r>
              <a:rPr lang="en-US"/>
              <a:t>Click to edit Master text styles</a:t>
            </a:r>
          </a:p>
          <a:p>
            <a:pPr marL="297856" marR="0" lvl="1" indent="-297856" algn="l" defTabSz="932380" rtl="0" eaLnBrk="1" fontAlgn="auto" latinLnBrk="0" hangingPunct="1">
              <a:lnSpc>
                <a:spcPct val="90000"/>
              </a:lnSpc>
              <a:spcBef>
                <a:spcPts val="1224"/>
              </a:spcBef>
              <a:spcAft>
                <a:spcPts val="0"/>
              </a:spcAft>
              <a:buClr>
                <a:schemeClr val="bg2"/>
              </a:buClr>
              <a:buSzPct val="100000"/>
              <a:buFont typeface="Wingdings" pitchFamily="2" charset="2"/>
              <a:buChar char=""/>
              <a:tabLst/>
            </a:pPr>
            <a:r>
              <a:rPr lang="en-US"/>
              <a:t>Second level</a:t>
            </a:r>
          </a:p>
          <a:p>
            <a:pPr marL="297856" marR="0" lvl="2" indent="-297856" algn="l" defTabSz="932380" rtl="0" eaLnBrk="1" fontAlgn="auto" latinLnBrk="0" hangingPunct="1">
              <a:lnSpc>
                <a:spcPct val="90000"/>
              </a:lnSpc>
              <a:spcBef>
                <a:spcPts val="1224"/>
              </a:spcBef>
              <a:spcAft>
                <a:spcPts val="0"/>
              </a:spcAft>
              <a:buClr>
                <a:schemeClr val="bg2"/>
              </a:buClr>
              <a:buSzPct val="100000"/>
              <a:buFont typeface="Wingdings" pitchFamily="2" charset="2"/>
              <a:buChar char=""/>
              <a:tabLst/>
            </a:pPr>
            <a:r>
              <a:rPr lang="en-US"/>
              <a:t>Third level</a:t>
            </a:r>
          </a:p>
          <a:p>
            <a:pPr marL="297856" marR="0" lvl="3" indent="-297856" algn="l" defTabSz="932380" rtl="0" eaLnBrk="1" fontAlgn="auto" latinLnBrk="0" hangingPunct="1">
              <a:lnSpc>
                <a:spcPct val="90000"/>
              </a:lnSpc>
              <a:spcBef>
                <a:spcPts val="1224"/>
              </a:spcBef>
              <a:spcAft>
                <a:spcPts val="0"/>
              </a:spcAft>
              <a:buClr>
                <a:schemeClr val="bg2"/>
              </a:buClr>
              <a:buSzPct val="100000"/>
              <a:buFont typeface="Wingdings" pitchFamily="2" charset="2"/>
              <a:buChar char=""/>
              <a:tabLst/>
            </a:pPr>
            <a:r>
              <a:rPr lang="en-US"/>
              <a:t>Fourth level</a:t>
            </a:r>
          </a:p>
          <a:p>
            <a:pPr marL="297856" marR="0" lvl="4" indent="-297856" algn="l" defTabSz="932380" rtl="0" eaLnBrk="1" fontAlgn="auto" latinLnBrk="0" hangingPunct="1">
              <a:lnSpc>
                <a:spcPct val="90000"/>
              </a:lnSpc>
              <a:spcBef>
                <a:spcPts val="1224"/>
              </a:spcBef>
              <a:spcAft>
                <a:spcPts val="0"/>
              </a:spcAft>
              <a:buClr>
                <a:schemeClr val="bg2"/>
              </a:buClr>
              <a:buSzPct val="100000"/>
              <a:buFont typeface="Wingdings" pitchFamily="2" charset="2"/>
              <a:buChar char=""/>
              <a:tabLst/>
            </a:pPr>
            <a:r>
              <a:rPr lang="en-US"/>
              <a:t>Fifth level</a:t>
            </a:r>
            <a:endParaRPr lang="en-US" dirty="0"/>
          </a:p>
        </p:txBody>
      </p:sp>
      <p:sp>
        <p:nvSpPr>
          <p:cNvPr id="6"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9" name="TextBox 8"/>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402628937"/>
      </p:ext>
    </p:extLst>
  </p:cSld>
  <p:clrMapOvr>
    <a:masterClrMapping/>
  </p:clrMapOvr>
  <p:transition>
    <p:fade/>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p:cSld name="Large &amp; Small Content 2">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31279" y="1476623"/>
            <a:ext cx="5543930" cy="1695079"/>
          </a:xfrm>
          <a:prstGeom prst="rect">
            <a:avLst/>
          </a:prstGeom>
        </p:spPr>
        <p:txBody>
          <a:bodyPr>
            <a:noAutofit/>
          </a:bodyPr>
          <a:lstStyle>
            <a:lvl1pPr marL="0" indent="0">
              <a:buNone/>
              <a:defRPr sz="4080" b="0" cap="none" baseline="0">
                <a:gradFill>
                  <a:gsLst>
                    <a:gs pos="100000">
                      <a:schemeClr val="tx2"/>
                    </a:gs>
                    <a:gs pos="0">
                      <a:schemeClr val="tx2"/>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6" name="Content Placeholder 5"/>
          <p:cNvSpPr>
            <a:spLocks noGrp="1"/>
          </p:cNvSpPr>
          <p:nvPr>
            <p:ph sz="quarter" idx="4"/>
          </p:nvPr>
        </p:nvSpPr>
        <p:spPr>
          <a:xfrm>
            <a:off x="6313878" y="1715388"/>
            <a:ext cx="5596178" cy="339016"/>
          </a:xfrm>
          <a:prstGeom prst="rect">
            <a:avLst/>
          </a:prstGeom>
        </p:spPr>
        <p:txBody>
          <a:bodyPr>
            <a:noAutofit/>
          </a:bodyPr>
          <a:lstStyle>
            <a:lvl1pPr marL="0" indent="0">
              <a:spcBef>
                <a:spcPts val="1224"/>
              </a:spcBef>
              <a:buNone/>
              <a:defRPr lang="en-US" sz="2040" kern="1200" spc="0" dirty="0" smtClean="0">
                <a:gradFill>
                  <a:gsLst>
                    <a:gs pos="100000">
                      <a:schemeClr val="bg2"/>
                    </a:gs>
                    <a:gs pos="0">
                      <a:schemeClr val="bg2"/>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sp>
        <p:nvSpPr>
          <p:cNvPr id="12" name="Title 1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10"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1154792441"/>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Content w/Photo on Righ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31279" y="1476623"/>
            <a:ext cx="5543930" cy="1201902"/>
          </a:xfrm>
          <a:prstGeom prst="rect">
            <a:avLst/>
          </a:prstGeom>
        </p:spPr>
        <p:txBody>
          <a:bodyPr>
            <a:noAutofit/>
          </a:bodyPr>
          <a:lstStyle>
            <a:lvl1pPr marL="0" indent="0">
              <a:buNone/>
              <a:defRPr sz="4080" b="0" cap="none" baseline="0">
                <a:gradFill>
                  <a:gsLst>
                    <a:gs pos="100000">
                      <a:schemeClr val="tx2"/>
                    </a:gs>
                    <a:gs pos="0">
                      <a:schemeClr val="tx2"/>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10"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sp>
        <p:nvSpPr>
          <p:cNvPr id="9" name="Content Placeholder 5"/>
          <p:cNvSpPr>
            <a:spLocks noGrp="1"/>
          </p:cNvSpPr>
          <p:nvPr>
            <p:ph sz="quarter" idx="13"/>
          </p:nvPr>
        </p:nvSpPr>
        <p:spPr>
          <a:xfrm>
            <a:off x="531279" y="2789431"/>
            <a:ext cx="5554778" cy="621530"/>
          </a:xfrm>
          <a:prstGeom prst="rect">
            <a:avLst/>
          </a:prstGeom>
        </p:spPr>
        <p:txBody>
          <a:bodyPr>
            <a:noAutofit/>
          </a:bodyPr>
          <a:lstStyle>
            <a:lvl1pPr marL="0" indent="0">
              <a:spcBef>
                <a:spcPts val="1224"/>
              </a:spcBef>
              <a:buFont typeface="Arial" pitchFamily="34" charset="0"/>
              <a:buNone/>
              <a:defRPr lang="en-US" sz="2040" kern="1200" spc="0" dirty="0" smtClean="0">
                <a:gradFill>
                  <a:gsLst>
                    <a:gs pos="100000">
                      <a:schemeClr val="bg2"/>
                    </a:gs>
                    <a:gs pos="0">
                      <a:schemeClr val="bg2"/>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sp>
        <p:nvSpPr>
          <p:cNvPr id="4" name="Picture Placeholder 3"/>
          <p:cNvSpPr>
            <a:spLocks noGrp="1"/>
          </p:cNvSpPr>
          <p:nvPr>
            <p:ph type="pic" sz="quarter" idx="14" hasCustomPrompt="1"/>
          </p:nvPr>
        </p:nvSpPr>
        <p:spPr>
          <a:xfrm>
            <a:off x="6334860" y="0"/>
            <a:ext cx="6101615" cy="6994525"/>
          </a:xfrm>
        </p:spPr>
        <p:txBody>
          <a:bodyPr lIns="182880" anchor="ctr"/>
          <a:lstStyle>
            <a:lvl1pPr marL="0" indent="0" algn="l">
              <a:buNone/>
              <a:defRPr/>
            </a:lvl1pPr>
          </a:lstStyle>
          <a:p>
            <a:r>
              <a:rPr lang="en-US" dirty="0"/>
              <a:t>Click to insert photo.</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805416471"/>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Content w/Photo on Lef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344429" y="1476623"/>
            <a:ext cx="5543930" cy="1201902"/>
          </a:xfrm>
          <a:prstGeom prst="rect">
            <a:avLst/>
          </a:prstGeom>
        </p:spPr>
        <p:txBody>
          <a:bodyPr>
            <a:noAutofit/>
          </a:bodyPr>
          <a:lstStyle>
            <a:lvl1pPr marL="0" indent="0">
              <a:buNone/>
              <a:defRPr sz="4080" b="0" cap="none" baseline="0">
                <a:gradFill>
                  <a:gsLst>
                    <a:gs pos="100000">
                      <a:schemeClr val="tx2"/>
                    </a:gs>
                    <a:gs pos="0">
                      <a:schemeClr val="tx2"/>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9" name="Content Placeholder 5"/>
          <p:cNvSpPr>
            <a:spLocks noGrp="1"/>
          </p:cNvSpPr>
          <p:nvPr>
            <p:ph sz="quarter" idx="13"/>
          </p:nvPr>
        </p:nvSpPr>
        <p:spPr>
          <a:xfrm>
            <a:off x="6344430" y="2789431"/>
            <a:ext cx="5554778" cy="621530"/>
          </a:xfrm>
          <a:prstGeom prst="rect">
            <a:avLst/>
          </a:prstGeom>
        </p:spPr>
        <p:txBody>
          <a:bodyPr>
            <a:noAutofit/>
          </a:bodyPr>
          <a:lstStyle>
            <a:lvl1pPr marL="0" indent="0">
              <a:spcBef>
                <a:spcPts val="1224"/>
              </a:spcBef>
              <a:buFont typeface="Arial" pitchFamily="34" charset="0"/>
              <a:buNone/>
              <a:defRPr lang="en-US" sz="2040" kern="1200" spc="0" dirty="0" smtClean="0">
                <a:gradFill>
                  <a:gsLst>
                    <a:gs pos="100000">
                      <a:schemeClr val="bg2"/>
                    </a:gs>
                    <a:gs pos="0">
                      <a:schemeClr val="bg2"/>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sp>
        <p:nvSpPr>
          <p:cNvPr id="4" name="Picture Placeholder 3"/>
          <p:cNvSpPr>
            <a:spLocks noGrp="1"/>
          </p:cNvSpPr>
          <p:nvPr>
            <p:ph type="pic" sz="quarter" idx="14" hasCustomPrompt="1"/>
          </p:nvPr>
        </p:nvSpPr>
        <p:spPr>
          <a:xfrm>
            <a:off x="1" y="0"/>
            <a:ext cx="6101615" cy="6994525"/>
          </a:xfrm>
        </p:spPr>
        <p:txBody>
          <a:bodyPr lIns="182880" anchor="ctr"/>
          <a:lstStyle>
            <a:lvl1pPr marL="0" indent="0" algn="l">
              <a:buNone/>
              <a:defRPr/>
            </a:lvl1pPr>
          </a:lstStyle>
          <a:p>
            <a:r>
              <a:rPr lang="en-US" dirty="0"/>
              <a:t>Click to insert photo.</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7" name="TextBox 6"/>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1718640498"/>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Color Block Header on Left &amp; Text on Right ">
    <p:spTree>
      <p:nvGrpSpPr>
        <p:cNvPr id="1" name=""/>
        <p:cNvGrpSpPr/>
        <p:nvPr/>
      </p:nvGrpSpPr>
      <p:grpSpPr>
        <a:xfrm>
          <a:off x="0" y="0"/>
          <a:ext cx="0" cy="0"/>
          <a:chOff x="0" y="0"/>
          <a:chExt cx="0" cy="0"/>
        </a:xfrm>
      </p:grpSpPr>
      <p:sp>
        <p:nvSpPr>
          <p:cNvPr id="2" name="Rectangle 1"/>
          <p:cNvSpPr/>
          <p:nvPr userDrawn="1"/>
        </p:nvSpPr>
        <p:spPr bwMode="white">
          <a:xfrm>
            <a:off x="-9717" y="0"/>
            <a:ext cx="6108095" cy="69945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23" tIns="46623" rIns="46623" bIns="46623" numCol="1" spcCol="0" rtlCol="0" fromWordArt="0" anchor="ctr" anchorCtr="0" forceAA="0" compatLnSpc="1">
            <a:prstTxWarp prst="textNoShape">
              <a:avLst/>
            </a:prstTxWarp>
            <a:noAutofit/>
          </a:bodyPr>
          <a:lstStyle/>
          <a:p>
            <a:pPr algn="ctr" defTabSz="932111"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531279" y="1476623"/>
            <a:ext cx="5338712" cy="1695079"/>
          </a:xfrm>
          <a:prstGeom prst="rect">
            <a:avLst/>
          </a:prstGeom>
        </p:spPr>
        <p:txBody>
          <a:bodyPr>
            <a:noAutofit/>
          </a:bodyPr>
          <a:lstStyle>
            <a:lvl1pPr marL="0" indent="0">
              <a:buNone/>
              <a:defRPr sz="4080" b="0" cap="none" baseline="0">
                <a:gradFill>
                  <a:gsLst>
                    <a:gs pos="100000">
                      <a:schemeClr val="bg1"/>
                    </a:gs>
                    <a:gs pos="0">
                      <a:schemeClr val="bg1"/>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6" name="Content Placeholder 5"/>
          <p:cNvSpPr>
            <a:spLocks noGrp="1"/>
          </p:cNvSpPr>
          <p:nvPr>
            <p:ph sz="quarter" idx="4"/>
          </p:nvPr>
        </p:nvSpPr>
        <p:spPr>
          <a:xfrm>
            <a:off x="6313878" y="1715388"/>
            <a:ext cx="5596178" cy="339016"/>
          </a:xfrm>
          <a:prstGeom prst="rect">
            <a:avLst/>
          </a:prstGeom>
        </p:spPr>
        <p:txBody>
          <a:bodyPr>
            <a:noAutofit/>
          </a:bodyPr>
          <a:lstStyle>
            <a:lvl1pPr marL="0" indent="0">
              <a:spcBef>
                <a:spcPts val="1224"/>
              </a:spcBef>
              <a:buNone/>
              <a:defRPr lang="en-US" sz="2040" kern="1200" spc="0" dirty="0" smtClean="0">
                <a:gradFill>
                  <a:gsLst>
                    <a:gs pos="100000">
                      <a:schemeClr val="bg2"/>
                    </a:gs>
                    <a:gs pos="0">
                      <a:schemeClr val="bg2"/>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37493012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Color Block text w/Photo on Right">
    <p:spTree>
      <p:nvGrpSpPr>
        <p:cNvPr id="1" name=""/>
        <p:cNvGrpSpPr/>
        <p:nvPr/>
      </p:nvGrpSpPr>
      <p:grpSpPr>
        <a:xfrm>
          <a:off x="0" y="0"/>
          <a:ext cx="0" cy="0"/>
          <a:chOff x="0" y="0"/>
          <a:chExt cx="0" cy="0"/>
        </a:xfrm>
      </p:grpSpPr>
      <p:sp>
        <p:nvSpPr>
          <p:cNvPr id="7" name="Rectangle 6"/>
          <p:cNvSpPr/>
          <p:nvPr userDrawn="1"/>
        </p:nvSpPr>
        <p:spPr bwMode="white">
          <a:xfrm>
            <a:off x="1" y="0"/>
            <a:ext cx="6346198" cy="69945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23" tIns="46623" rIns="46623" bIns="46623" numCol="1" spcCol="0" rtlCol="0" fromWordArt="0" anchor="ctr" anchorCtr="0" forceAA="0" compatLnSpc="1">
            <a:prstTxWarp prst="textNoShape">
              <a:avLst/>
            </a:prstTxWarp>
            <a:noAutofit/>
          </a:bodyPr>
          <a:lstStyle/>
          <a:p>
            <a:pPr algn="ctr" defTabSz="932111"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531279" y="1476623"/>
            <a:ext cx="5543930" cy="1201902"/>
          </a:xfrm>
          <a:prstGeom prst="rect">
            <a:avLst/>
          </a:prstGeom>
        </p:spPr>
        <p:txBody>
          <a:bodyPr>
            <a:noAutofit/>
          </a:bodyPr>
          <a:lstStyle>
            <a:lvl1pPr marL="0" indent="0">
              <a:buNone/>
              <a:defRPr sz="4080" b="0" cap="none" baseline="0">
                <a:gradFill>
                  <a:gsLst>
                    <a:gs pos="100000">
                      <a:schemeClr val="bg1"/>
                    </a:gs>
                    <a:gs pos="0">
                      <a:schemeClr val="bg1"/>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9" name="Content Placeholder 5"/>
          <p:cNvSpPr>
            <a:spLocks noGrp="1"/>
          </p:cNvSpPr>
          <p:nvPr>
            <p:ph sz="quarter" idx="13"/>
          </p:nvPr>
        </p:nvSpPr>
        <p:spPr>
          <a:xfrm>
            <a:off x="531279" y="2789431"/>
            <a:ext cx="5554778" cy="621530"/>
          </a:xfrm>
          <a:prstGeom prst="rect">
            <a:avLst/>
          </a:prstGeom>
        </p:spPr>
        <p:txBody>
          <a:bodyPr>
            <a:noAutofit/>
          </a:bodyPr>
          <a:lstStyle>
            <a:lvl1pPr marL="0" indent="0">
              <a:spcBef>
                <a:spcPts val="1224"/>
              </a:spcBef>
              <a:buFont typeface="Arial" pitchFamily="34" charset="0"/>
              <a:buNone/>
              <a:defRPr lang="en-US" sz="2040" kern="1200" spc="0" dirty="0" smtClean="0">
                <a:gradFill>
                  <a:gsLst>
                    <a:gs pos="100000">
                      <a:schemeClr val="bg1"/>
                    </a:gs>
                    <a:gs pos="0">
                      <a:schemeClr val="bg1"/>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sp>
        <p:nvSpPr>
          <p:cNvPr id="4" name="Picture Placeholder 3"/>
          <p:cNvSpPr>
            <a:spLocks noGrp="1"/>
          </p:cNvSpPr>
          <p:nvPr>
            <p:ph type="pic" sz="quarter" idx="14" hasCustomPrompt="1"/>
          </p:nvPr>
        </p:nvSpPr>
        <p:spPr>
          <a:xfrm>
            <a:off x="6334860" y="0"/>
            <a:ext cx="6101615" cy="6994525"/>
          </a:xfrm>
        </p:spPr>
        <p:txBody>
          <a:bodyPr lIns="182880" anchor="ctr"/>
          <a:lstStyle>
            <a:lvl1pPr marL="0" indent="0" algn="l">
              <a:buNone/>
              <a:defRPr/>
            </a:lvl1pPr>
          </a:lstStyle>
          <a:p>
            <a:r>
              <a:rPr lang="en-US" dirty="0"/>
              <a:t>Click to insert photo.</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Tree>
    <p:extLst>
      <p:ext uri="{BB962C8B-B14F-4D97-AF65-F5344CB8AC3E}">
        <p14:creationId xmlns:p14="http://schemas.microsoft.com/office/powerpoint/2010/main" val="280848015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Color Block text w/Photo on Left">
    <p:spTree>
      <p:nvGrpSpPr>
        <p:cNvPr id="1" name=""/>
        <p:cNvGrpSpPr/>
        <p:nvPr/>
      </p:nvGrpSpPr>
      <p:grpSpPr>
        <a:xfrm>
          <a:off x="0" y="0"/>
          <a:ext cx="0" cy="0"/>
          <a:chOff x="0" y="0"/>
          <a:chExt cx="0" cy="0"/>
        </a:xfrm>
      </p:grpSpPr>
      <p:sp>
        <p:nvSpPr>
          <p:cNvPr id="7" name="Rectangle 6"/>
          <p:cNvSpPr/>
          <p:nvPr userDrawn="1"/>
        </p:nvSpPr>
        <p:spPr bwMode="white">
          <a:xfrm>
            <a:off x="6088659" y="0"/>
            <a:ext cx="6347816" cy="69945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23" tIns="46623" rIns="46623" bIns="46623" numCol="1" spcCol="0" rtlCol="0" fromWordArt="0" anchor="ctr" anchorCtr="0" forceAA="0" compatLnSpc="1">
            <a:prstTxWarp prst="textNoShape">
              <a:avLst/>
            </a:prstTxWarp>
            <a:noAutofit/>
          </a:bodyPr>
          <a:lstStyle/>
          <a:p>
            <a:pPr algn="ctr" defTabSz="932111"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3" name="Text Placeholder 2"/>
          <p:cNvSpPr>
            <a:spLocks noGrp="1"/>
          </p:cNvSpPr>
          <p:nvPr>
            <p:ph type="body" idx="1" hasCustomPrompt="1"/>
          </p:nvPr>
        </p:nvSpPr>
        <p:spPr>
          <a:xfrm>
            <a:off x="6344429" y="1476623"/>
            <a:ext cx="5543930" cy="1201902"/>
          </a:xfrm>
          <a:prstGeom prst="rect">
            <a:avLst/>
          </a:prstGeom>
        </p:spPr>
        <p:txBody>
          <a:bodyPr>
            <a:noAutofit/>
          </a:bodyPr>
          <a:lstStyle>
            <a:lvl1pPr marL="0" indent="0">
              <a:buNone/>
              <a:defRPr sz="4080" b="0" cap="none" baseline="0">
                <a:gradFill>
                  <a:gsLst>
                    <a:gs pos="100000">
                      <a:schemeClr val="bg1"/>
                    </a:gs>
                    <a:gs pos="0">
                      <a:schemeClr val="bg1"/>
                    </a:gs>
                  </a:gsLst>
                  <a:lin ang="5400000" scaled="0"/>
                </a:gradFill>
                <a:latin typeface="+mj-lt"/>
              </a:defRPr>
            </a:lvl1pPr>
            <a:lvl2pPr marL="621503" indent="0">
              <a:buNone/>
              <a:defRPr sz="2754" b="1"/>
            </a:lvl2pPr>
            <a:lvl3pPr marL="1243006" indent="0">
              <a:buNone/>
              <a:defRPr sz="2448" b="1"/>
            </a:lvl3pPr>
            <a:lvl4pPr marL="1864509" indent="0">
              <a:buNone/>
              <a:defRPr sz="2142" b="1"/>
            </a:lvl4pPr>
            <a:lvl5pPr marL="2486011" indent="0">
              <a:buNone/>
              <a:defRPr sz="2142" b="1"/>
            </a:lvl5pPr>
            <a:lvl6pPr marL="3107515" indent="0">
              <a:buNone/>
              <a:defRPr sz="2142" b="1"/>
            </a:lvl6pPr>
            <a:lvl7pPr marL="3729018" indent="0">
              <a:buNone/>
              <a:defRPr sz="2142" b="1"/>
            </a:lvl7pPr>
            <a:lvl8pPr marL="4350519" indent="0">
              <a:buNone/>
              <a:defRPr sz="2142" b="1"/>
            </a:lvl8pPr>
            <a:lvl9pPr marL="4972023" indent="0">
              <a:buNone/>
              <a:defRPr sz="2142" b="1"/>
            </a:lvl9pPr>
          </a:lstStyle>
          <a:p>
            <a:pPr lvl="0"/>
            <a:r>
              <a:rPr lang="en-US" dirty="0"/>
              <a:t>Click to edit Master text styles.</a:t>
            </a:r>
          </a:p>
        </p:txBody>
      </p:sp>
      <p:sp>
        <p:nvSpPr>
          <p:cNvPr id="9" name="Content Placeholder 5"/>
          <p:cNvSpPr>
            <a:spLocks noGrp="1"/>
          </p:cNvSpPr>
          <p:nvPr>
            <p:ph sz="quarter" idx="13"/>
          </p:nvPr>
        </p:nvSpPr>
        <p:spPr>
          <a:xfrm>
            <a:off x="6344430" y="2789431"/>
            <a:ext cx="5554778" cy="621530"/>
          </a:xfrm>
          <a:prstGeom prst="rect">
            <a:avLst/>
          </a:prstGeom>
        </p:spPr>
        <p:txBody>
          <a:bodyPr>
            <a:noAutofit/>
          </a:bodyPr>
          <a:lstStyle>
            <a:lvl1pPr marL="0" indent="0">
              <a:spcBef>
                <a:spcPts val="1224"/>
              </a:spcBef>
              <a:buFont typeface="Arial" pitchFamily="34" charset="0"/>
              <a:buNone/>
              <a:defRPr lang="en-US" sz="2040" kern="1200" spc="0" dirty="0" smtClean="0">
                <a:gradFill>
                  <a:gsLst>
                    <a:gs pos="100000">
                      <a:schemeClr val="bg1"/>
                    </a:gs>
                    <a:gs pos="0">
                      <a:schemeClr val="bg1"/>
                    </a:gs>
                  </a:gsLst>
                  <a:lin ang="5400000" scaled="0"/>
                </a:gradFill>
                <a:latin typeface="+mn-lt"/>
                <a:ea typeface="+mn-ea"/>
                <a:cs typeface="Segoe UI" pitchFamily="34" charset="0"/>
              </a:defRPr>
            </a:lvl1pPr>
            <a:lvl2pPr marL="932254" indent="-388439">
              <a:defRPr lang="en-US" sz="2142" kern="1200" dirty="0" smtClean="0">
                <a:solidFill>
                  <a:schemeClr val="bg2">
                    <a:lumMod val="50000"/>
                  </a:schemeClr>
                </a:solidFill>
                <a:latin typeface="+mn-lt"/>
                <a:ea typeface="+mn-ea"/>
                <a:cs typeface="Arial" pitchFamily="34" charset="0"/>
              </a:defRPr>
            </a:lvl2pPr>
            <a:lvl3pPr marL="932254" indent="-233063">
              <a:defRPr lang="en-US" sz="1938" kern="1200" dirty="0" smtClean="0">
                <a:solidFill>
                  <a:schemeClr val="bg2">
                    <a:lumMod val="50000"/>
                  </a:schemeClr>
                </a:solidFill>
                <a:latin typeface="+mn-lt"/>
                <a:ea typeface="+mn-ea"/>
                <a:cs typeface="Arial" pitchFamily="34" charset="0"/>
              </a:defRPr>
            </a:lvl3pPr>
            <a:lvl4pPr marL="1243006" indent="-233063">
              <a:defRPr lang="en-US" sz="1632" kern="1200" dirty="0" smtClean="0">
                <a:solidFill>
                  <a:schemeClr val="bg2">
                    <a:lumMod val="50000"/>
                  </a:schemeClr>
                </a:solidFill>
                <a:latin typeface="+mn-lt"/>
                <a:ea typeface="+mn-ea"/>
                <a:cs typeface="Arial" pitchFamily="34" charset="0"/>
              </a:defRPr>
            </a:lvl4pPr>
            <a:lvl5pPr marL="1476070" indent="-233063">
              <a:defRPr lang="en-US" sz="1632" kern="1200" dirty="0">
                <a:solidFill>
                  <a:schemeClr val="bg2">
                    <a:lumMod val="50000"/>
                  </a:schemeClr>
                </a:solidFill>
                <a:latin typeface="+mn-lt"/>
                <a:ea typeface="+mn-ea"/>
                <a:cs typeface="Arial" pitchFamily="34" charset="0"/>
              </a:defRPr>
            </a:lvl5pPr>
            <a:lvl6pPr>
              <a:defRPr sz="2142"/>
            </a:lvl6pPr>
            <a:lvl7pPr>
              <a:defRPr sz="2142"/>
            </a:lvl7pPr>
            <a:lvl8pPr>
              <a:defRPr sz="2142"/>
            </a:lvl8pPr>
            <a:lvl9pPr>
              <a:defRPr sz="2142"/>
            </a:lvl9pPr>
          </a:lstStyle>
          <a:p>
            <a:pPr lvl="0"/>
            <a:r>
              <a:rPr lang="en-US"/>
              <a:t>Click to edit Master text styles</a:t>
            </a:r>
          </a:p>
        </p:txBody>
      </p:sp>
      <p:sp>
        <p:nvSpPr>
          <p:cNvPr id="4" name="Picture Placeholder 3"/>
          <p:cNvSpPr>
            <a:spLocks noGrp="1"/>
          </p:cNvSpPr>
          <p:nvPr>
            <p:ph type="pic" sz="quarter" idx="14" hasCustomPrompt="1"/>
          </p:nvPr>
        </p:nvSpPr>
        <p:spPr>
          <a:xfrm>
            <a:off x="1" y="0"/>
            <a:ext cx="6101615" cy="6994525"/>
          </a:xfrm>
        </p:spPr>
        <p:txBody>
          <a:bodyPr lIns="182880" anchor="ctr"/>
          <a:lstStyle>
            <a:lvl1pPr marL="0" indent="0" algn="l">
              <a:buNone/>
              <a:defRPr/>
            </a:lvl1pPr>
          </a:lstStyle>
          <a:p>
            <a:r>
              <a:rPr lang="en-US" dirty="0"/>
              <a:t>Click to insert photo.</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4523" y="6223644"/>
            <a:ext cx="2203201" cy="762879"/>
          </a:xfrm>
          <a:prstGeom prst="rect">
            <a:avLst/>
          </a:prstGeom>
        </p:spPr>
      </p:pic>
      <p:sp>
        <p:nvSpPr>
          <p:cNvPr id="10" name="TextBox 9"/>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320093149"/>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p:cSld name="Color Block Quote ">
    <p:spTree>
      <p:nvGrpSpPr>
        <p:cNvPr id="1" name=""/>
        <p:cNvGrpSpPr/>
        <p:nvPr/>
      </p:nvGrpSpPr>
      <p:grpSpPr>
        <a:xfrm>
          <a:off x="0" y="0"/>
          <a:ext cx="0" cy="0"/>
          <a:chOff x="0" y="0"/>
          <a:chExt cx="0" cy="0"/>
        </a:xfrm>
      </p:grpSpPr>
      <p:sp>
        <p:nvSpPr>
          <p:cNvPr id="2" name="Rectangle 1"/>
          <p:cNvSpPr/>
          <p:nvPr userDrawn="1"/>
        </p:nvSpPr>
        <p:spPr bwMode="white">
          <a:xfrm>
            <a:off x="1" y="874315"/>
            <a:ext cx="12436475" cy="52264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23" tIns="46623" rIns="46623" bIns="46623" numCol="1" spcCol="0" rtlCol="0" fromWordArt="0" anchor="ctr" anchorCtr="0" forceAA="0" compatLnSpc="1">
            <a:prstTxWarp prst="textNoShape">
              <a:avLst/>
            </a:prstTxWarp>
            <a:noAutofit/>
          </a:bodyPr>
          <a:lstStyle/>
          <a:p>
            <a:pPr algn="ctr" defTabSz="932111" fontAlgn="base">
              <a:spcBef>
                <a:spcPct val="0"/>
              </a:spcBef>
              <a:spcAft>
                <a:spcPct val="0"/>
              </a:spcAft>
            </a:pPr>
            <a:endParaRPr lang="en-US" sz="2244" dirty="0">
              <a:gradFill>
                <a:gsLst>
                  <a:gs pos="0">
                    <a:srgbClr val="FFFFFF"/>
                  </a:gs>
                  <a:gs pos="100000">
                    <a:srgbClr val="FFFFFF"/>
                  </a:gs>
                </a:gsLst>
                <a:lin ang="5400000" scaled="0"/>
              </a:gradFill>
              <a:ea typeface="Segoe UI" pitchFamily="34" charset="0"/>
              <a:cs typeface="Segoe UI" pitchFamily="34" charset="0"/>
            </a:endParaRPr>
          </a:p>
        </p:txBody>
      </p:sp>
      <p:sp>
        <p:nvSpPr>
          <p:cNvPr id="5" name="Content Placeholder 4"/>
          <p:cNvSpPr>
            <a:spLocks noGrp="1"/>
          </p:cNvSpPr>
          <p:nvPr>
            <p:ph sz="quarter" idx="11" hasCustomPrompt="1"/>
          </p:nvPr>
        </p:nvSpPr>
        <p:spPr>
          <a:xfrm>
            <a:off x="531279" y="1385090"/>
            <a:ext cx="11378776" cy="2920069"/>
          </a:xfrm>
          <a:prstGeom prst="rect">
            <a:avLst/>
          </a:prstGeom>
        </p:spPr>
        <p:txBody>
          <a:bodyPr>
            <a:normAutofit/>
          </a:bodyPr>
          <a:lstStyle>
            <a:lvl1pPr marL="0" indent="0">
              <a:lnSpc>
                <a:spcPct val="90000"/>
              </a:lnSpc>
              <a:buNone/>
              <a:defRPr sz="6525">
                <a:gradFill>
                  <a:gsLst>
                    <a:gs pos="100000">
                      <a:schemeClr val="bg1"/>
                    </a:gs>
                    <a:gs pos="0">
                      <a:schemeClr val="bg1"/>
                    </a:gs>
                  </a:gsLst>
                  <a:lin ang="5400000" scaled="0"/>
                </a:gradFill>
                <a:latin typeface="+mj-lt"/>
              </a:defRPr>
            </a:lvl1pPr>
            <a:lvl2pPr>
              <a:defRPr sz="6525">
                <a:solidFill>
                  <a:schemeClr val="tx2"/>
                </a:solidFill>
                <a:latin typeface="+mn-lt"/>
              </a:defRPr>
            </a:lvl2pPr>
          </a:lstStyle>
          <a:p>
            <a:pPr lvl="0"/>
            <a:r>
              <a:rPr lang="en-US" dirty="0"/>
              <a:t>“Click to edit Master text styles”</a:t>
            </a:r>
          </a:p>
        </p:txBody>
      </p:sp>
      <p:sp>
        <p:nvSpPr>
          <p:cNvPr id="10"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sp>
        <p:nvSpPr>
          <p:cNvPr id="11" name="Content Placeholder 4"/>
          <p:cNvSpPr>
            <a:spLocks noGrp="1"/>
          </p:cNvSpPr>
          <p:nvPr>
            <p:ph sz="quarter" idx="13"/>
          </p:nvPr>
        </p:nvSpPr>
        <p:spPr>
          <a:xfrm>
            <a:off x="531279" y="4429868"/>
            <a:ext cx="11378776" cy="480118"/>
          </a:xfrm>
          <a:prstGeom prst="rect">
            <a:avLst/>
          </a:prstGeom>
        </p:spPr>
        <p:txBody>
          <a:bodyPr>
            <a:normAutofit/>
          </a:bodyPr>
          <a:lstStyle>
            <a:lvl1pPr marL="0" indent="0">
              <a:lnSpc>
                <a:spcPct val="90000"/>
              </a:lnSpc>
              <a:buNone/>
              <a:defRPr sz="3672">
                <a:gradFill>
                  <a:gsLst>
                    <a:gs pos="100000">
                      <a:schemeClr val="bg1"/>
                    </a:gs>
                    <a:gs pos="0">
                      <a:schemeClr val="bg1"/>
                    </a:gs>
                  </a:gsLst>
                  <a:lin ang="5400000" scaled="0"/>
                </a:gradFill>
                <a:latin typeface="+mj-lt"/>
              </a:defRPr>
            </a:lvl1pPr>
            <a:lvl2pPr>
              <a:defRPr sz="6525">
                <a:solidFill>
                  <a:schemeClr val="tx2"/>
                </a:solidFill>
                <a:latin typeface="+mn-lt"/>
              </a:defRPr>
            </a:lvl2pPr>
          </a:lstStyle>
          <a:p>
            <a:pPr lvl="0"/>
            <a:r>
              <a:rPr lang="en-US"/>
              <a:t>Click to edit Master text styles</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8" name="TextBox 7"/>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1387629129"/>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tx2"/>
                    </a:gs>
                    <a:gs pos="100000">
                      <a:schemeClr val="tx2"/>
                    </a:gs>
                  </a:gsLst>
                  <a:lin ang="5400000" scaled="0"/>
                </a:gradFill>
              </a:defRPr>
            </a:lvl1pPr>
          </a:lstStyle>
          <a:p>
            <a:r>
              <a:rPr lang="en-US"/>
              <a:t>Click to edit Master title style</a:t>
            </a:r>
            <a:endParaRPr lang="en-US" dirty="0"/>
          </a:p>
        </p:txBody>
      </p:sp>
      <p:sp>
        <p:nvSpPr>
          <p:cNvPr id="4" name="Slide Number Placeholder 9"/>
          <p:cNvSpPr>
            <a:spLocks noGrp="1"/>
          </p:cNvSpPr>
          <p:nvPr>
            <p:ph type="sldNum" sz="quarter" idx="12"/>
          </p:nvPr>
        </p:nvSpPr>
        <p:spPr>
          <a:xfrm>
            <a:off x="531279" y="6526955"/>
            <a:ext cx="572078" cy="223825"/>
          </a:xfrm>
          <a:prstGeom prst="rect">
            <a:avLst/>
          </a:prstGeom>
        </p:spPr>
        <p:txBody>
          <a:bodyPr lIns="121899" tIns="60949" rIns="121899" bIns="60949" anchor="ctr"/>
          <a:lstStyle>
            <a:lvl1pPr algn="l">
              <a:defRPr sz="1632">
                <a:gradFill>
                  <a:gsLst>
                    <a:gs pos="100000">
                      <a:schemeClr val="bg2"/>
                    </a:gs>
                    <a:gs pos="0">
                      <a:schemeClr val="bg2"/>
                    </a:gs>
                  </a:gsLst>
                  <a:lin ang="5400000" scaled="0"/>
                </a:gradFill>
              </a:defRPr>
            </a:lvl1pPr>
          </a:lstStyle>
          <a:p>
            <a:pPr defTabSz="932380"/>
            <a:fld id="{727B4C2D-45E2-4621-8491-2995EB46A674}" type="slidenum">
              <a:rPr lang="en-US" smtClean="0">
                <a:gradFill>
                  <a:gsLst>
                    <a:gs pos="100000">
                      <a:srgbClr val="797A7D"/>
                    </a:gs>
                    <a:gs pos="0">
                      <a:srgbClr val="797A7D"/>
                    </a:gs>
                  </a:gsLst>
                  <a:lin ang="5400000" scaled="0"/>
                </a:gradFill>
              </a:rPr>
              <a:pPr defTabSz="932380"/>
              <a:t>‹#›</a:t>
            </a:fld>
            <a:endParaRPr lang="en-US" dirty="0">
              <a:gradFill>
                <a:gsLst>
                  <a:gs pos="100000">
                    <a:srgbClr val="797A7D"/>
                  </a:gs>
                  <a:gs pos="0">
                    <a:srgbClr val="797A7D"/>
                  </a:gs>
                </a:gsLst>
                <a:lin ang="5400000" scaled="0"/>
              </a:gradFill>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
        <p:nvSpPr>
          <p:cNvPr id="6" name="TextBox 5"/>
          <p:cNvSpPr txBox="1"/>
          <p:nvPr userDrawn="1"/>
        </p:nvSpPr>
        <p:spPr>
          <a:xfrm>
            <a:off x="5420636" y="6701996"/>
            <a:ext cx="1631091" cy="224114"/>
          </a:xfrm>
          <a:prstGeom prst="rect">
            <a:avLst/>
          </a:prstGeom>
          <a:noFill/>
        </p:spPr>
        <p:txBody>
          <a:bodyPr wrap="none" lIns="0" tIns="0" rIns="0" bIns="0" rtlCol="0">
            <a:spAutoFit/>
          </a:bodyPr>
          <a:lstStyle/>
          <a:p>
            <a:pPr defTabSz="932380"/>
            <a:r>
              <a:rPr lang="en-US" sz="1428" spc="-71" dirty="0">
                <a:gradFill>
                  <a:gsLst>
                    <a:gs pos="2917">
                      <a:srgbClr val="797A7D"/>
                    </a:gs>
                    <a:gs pos="95000">
                      <a:srgbClr val="797A7D"/>
                    </a:gs>
                  </a:gsLst>
                  <a:lin ang="5400000" scaled="0"/>
                </a:gradFill>
              </a:rPr>
              <a:t>Microsoft Confidential</a:t>
            </a:r>
          </a:p>
        </p:txBody>
      </p:sp>
    </p:spTree>
    <p:extLst>
      <p:ext uri="{BB962C8B-B14F-4D97-AF65-F5344CB8AC3E}">
        <p14:creationId xmlns:p14="http://schemas.microsoft.com/office/powerpoint/2010/main" val="2796987692"/>
      </p:ext>
    </p:extLst>
  </p:cSld>
  <p:clrMapOvr>
    <a:masterClrMapping/>
  </p:clrMapOvr>
  <p:transition>
    <p:fade/>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Tree>
    <p:extLst>
      <p:ext uri="{BB962C8B-B14F-4D97-AF65-F5344CB8AC3E}">
        <p14:creationId xmlns:p14="http://schemas.microsoft.com/office/powerpoint/2010/main" val="1773601568"/>
      </p:ext>
    </p:extLst>
  </p:cSld>
  <p:clrMapOvr>
    <a:masterClrMapping/>
  </p:clrMapOvr>
  <p:transition>
    <p:fade/>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gradFill>
                  <a:gsLst>
                    <a:gs pos="1250">
                      <a:schemeClr val="tx2"/>
                    </a:gs>
                    <a:gs pos="100000">
                      <a:schemeClr val="tx2"/>
                    </a:gs>
                  </a:gsLst>
                  <a:lin ang="5400000" scaled="0"/>
                </a:gradFill>
              </a:defRPr>
            </a:lvl1pPr>
          </a:lstStyle>
          <a:p>
            <a:r>
              <a:rPr lang="en-US" dirty="0"/>
              <a:t>Slide for Developer Code</a:t>
            </a:r>
          </a:p>
        </p:txBody>
      </p:sp>
      <p:sp>
        <p:nvSpPr>
          <p:cNvPr id="3" name="Rectangle 2"/>
          <p:cNvSpPr/>
          <p:nvPr userDrawn="1"/>
        </p:nvSpPr>
        <p:spPr bwMode="hidden">
          <a:xfrm>
            <a:off x="1" y="1178953"/>
            <a:ext cx="12436475" cy="5815573"/>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23" tIns="46623" rIns="46623" bIns="46623" numCol="1" spcCol="0" rtlCol="0" fromWordArt="0" anchor="ctr" anchorCtr="0" forceAA="0" compatLnSpc="1">
            <a:prstTxWarp prst="textNoShape">
              <a:avLst/>
            </a:prstTxWarp>
            <a:noAutofit/>
          </a:bodyPr>
          <a:lstStyle/>
          <a:p>
            <a:pPr algn="ctr" defTabSz="932111" fontAlgn="base">
              <a:spcBef>
                <a:spcPct val="0"/>
              </a:spcBef>
              <a:spcAft>
                <a:spcPct val="0"/>
              </a:spcAft>
            </a:pPr>
            <a:endParaRPr lang="en-US" sz="1836" dirty="0" err="1">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528850" y="1476622"/>
            <a:ext cx="11378776" cy="2027818"/>
          </a:xfrm>
        </p:spPr>
        <p:txBody>
          <a:bodyPr/>
          <a:lstStyle>
            <a:lvl1pPr marL="0" indent="0">
              <a:lnSpc>
                <a:spcPct val="95000"/>
              </a:lnSpc>
              <a:buNone/>
              <a:defRPr sz="3264">
                <a:gradFill>
                  <a:gsLst>
                    <a:gs pos="1250">
                      <a:srgbClr val="000000"/>
                    </a:gs>
                    <a:gs pos="100000">
                      <a:srgbClr val="000000"/>
                    </a:gs>
                  </a:gsLst>
                  <a:lin ang="5400000" scaled="0"/>
                </a:gradFill>
                <a:latin typeface="Consolas" pitchFamily="49" charset="0"/>
                <a:cs typeface="Consolas" pitchFamily="49" charset="0"/>
              </a:defRPr>
            </a:lvl1pPr>
            <a:lvl2pPr marL="346419"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2pPr>
            <a:lvl3pPr marL="584380"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3pPr>
            <a:lvl4pPr marL="814246"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4pPr>
            <a:lvl5pPr marL="1050589" indent="0">
              <a:lnSpc>
                <a:spcPct val="95000"/>
              </a:lnSpc>
              <a:buNone/>
              <a:defRPr>
                <a:gradFill>
                  <a:gsLst>
                    <a:gs pos="1250">
                      <a:srgbClr val="000000"/>
                    </a:gs>
                    <a:gs pos="100000">
                      <a:srgbClr val="000000"/>
                    </a:gs>
                  </a:gsLst>
                  <a:lin ang="5400000" scaled="0"/>
                </a:gradFill>
                <a:latin typeface="Consolas" pitchFamily="49" charset="0"/>
                <a:cs typeface="Consolas"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89159" y="6221789"/>
            <a:ext cx="2208564" cy="764735"/>
          </a:xfrm>
          <a:prstGeom prst="rect">
            <a:avLst/>
          </a:prstGeom>
        </p:spPr>
      </p:pic>
    </p:spTree>
    <p:extLst>
      <p:ext uri="{BB962C8B-B14F-4D97-AF65-F5344CB8AC3E}">
        <p14:creationId xmlns:p14="http://schemas.microsoft.com/office/powerpoint/2010/main" val="3061664908"/>
      </p:ext>
    </p:extLst>
  </p:cSld>
  <p:clrMapOvr>
    <a:masterClrMapping/>
  </p:clrMapOvr>
  <p:transition>
    <p:fade/>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531279" y="233153"/>
            <a:ext cx="11378776" cy="678031"/>
          </a:xfrm>
        </p:spPr>
        <p:txBody>
          <a:bodyPr/>
          <a:lstStyle>
            <a:lvl1pPr>
              <a:defRPr sz="4896" baseline="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
        <p:nvSpPr>
          <p:cNvPr id="6" name="Text Placeholder 5"/>
          <p:cNvSpPr>
            <a:spLocks noGrp="1"/>
          </p:cNvSpPr>
          <p:nvPr>
            <p:ph type="body" sz="quarter" idx="10" hasCustomPrompt="1"/>
          </p:nvPr>
        </p:nvSpPr>
        <p:spPr bwMode="white">
          <a:xfrm>
            <a:off x="529661" y="1476621"/>
            <a:ext cx="11375536" cy="2084319"/>
          </a:xfrm>
          <a:prstGeom prst="rect">
            <a:avLst/>
          </a:prstGeom>
        </p:spPr>
        <p:txBody>
          <a:bodyPr/>
          <a:lstStyle>
            <a:lvl1pPr marL="349656" indent="-349656">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1pPr>
            <a:lvl2pPr marL="641037" indent="-291380">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2pPr>
            <a:lvl3pPr marL="932418" indent="-291380">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3pPr>
            <a:lvl4pPr marL="1165522" indent="-233104">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4pPr>
            <a:lvl5pPr marL="1398627" indent="-233104">
              <a:buClr>
                <a:srgbClr val="FFFFFF"/>
              </a:buClr>
              <a:buSzPct val="90000"/>
              <a:buFont typeface="Arial" pitchFamily="34" charset="0"/>
              <a:buChar char="•"/>
              <a:defRPr>
                <a:gradFill>
                  <a:gsLst>
                    <a:gs pos="0">
                      <a:srgbClr val="FFFFFF"/>
                    </a:gs>
                    <a:gs pos="86000">
                      <a:srgbClr val="FFFFFF"/>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F99"/>
          </a:solidFill>
        </p:spPr>
        <p:txBody>
          <a:bodyPr wrap="square" lIns="152394" tIns="76197" rIns="152394" bIns="76197" anchor="b" anchorCtr="0">
            <a:noAutofit/>
          </a:bodyPr>
          <a:lstStyle>
            <a:lvl1pPr algn="r">
              <a:buFont typeface="Arial" pitchFamily="34" charset="0"/>
              <a:buNone/>
              <a:defRPr sz="3672"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Tree>
    <p:extLst>
      <p:ext uri="{BB962C8B-B14F-4D97-AF65-F5344CB8AC3E}">
        <p14:creationId xmlns:p14="http://schemas.microsoft.com/office/powerpoint/2010/main" val="1241990853"/>
      </p:ext>
    </p:extLst>
  </p:cSld>
  <p:clrMapOvr>
    <a:masterClrMapping/>
  </p:clrMapOvr>
  <p:transition>
    <p:fade/>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99552" y="6540102"/>
            <a:ext cx="4197310" cy="233151"/>
          </a:xfrm>
          <a:prstGeom prst="rect">
            <a:avLst/>
          </a:prstGeom>
        </p:spPr>
        <p:txBody>
          <a:bodyPr/>
          <a:lstStyle/>
          <a:p>
            <a:fld id="{7B2D3E9E-A95C-48F2-B4BF-A71542E0BE9A}" type="datetimeFigureOut">
              <a:rPr lang="en-US" dirty="0">
                <a:solidFill>
                  <a:prstClr val="black">
                    <a:alpha val="80000"/>
                  </a:prstClr>
                </a:solidFill>
              </a:rPr>
              <a:pPr/>
              <a:t>4/27/2016</a:t>
            </a:fld>
            <a:endParaRPr lang="en-US" dirty="0">
              <a:solidFill>
                <a:prstClr val="black">
                  <a:alpha val="80000"/>
                </a:prstClr>
              </a:solidFill>
            </a:endParaRPr>
          </a:p>
        </p:txBody>
      </p:sp>
      <p:sp>
        <p:nvSpPr>
          <p:cNvPr id="5" name="Footer Placeholder 4"/>
          <p:cNvSpPr>
            <a:spLocks noGrp="1"/>
          </p:cNvSpPr>
          <p:nvPr>
            <p:ph type="ftr" sz="quarter" idx="11"/>
          </p:nvPr>
        </p:nvSpPr>
        <p:spPr>
          <a:xfrm>
            <a:off x="699552" y="6685184"/>
            <a:ext cx="5130046" cy="233151"/>
          </a:xfrm>
          <a:prstGeom prst="rect">
            <a:avLst/>
          </a:prstGeom>
        </p:spPr>
        <p:txBody>
          <a:bodyPr/>
          <a:lstStyle/>
          <a:p>
            <a:endParaRPr lang="en-US" dirty="0">
              <a:solidFill>
                <a:prstClr val="black">
                  <a:alpha val="80000"/>
                </a:prstClr>
              </a:solidFill>
            </a:endParaRPr>
          </a:p>
        </p:txBody>
      </p:sp>
      <p:sp>
        <p:nvSpPr>
          <p:cNvPr id="6" name="Slide Number Placeholder 5"/>
          <p:cNvSpPr>
            <a:spLocks noGrp="1"/>
          </p:cNvSpPr>
          <p:nvPr>
            <p:ph type="sldNum" sz="quarter" idx="12"/>
          </p:nvPr>
        </p:nvSpPr>
        <p:spPr>
          <a:xfrm>
            <a:off x="8939661" y="5993397"/>
            <a:ext cx="2984754" cy="1424850"/>
          </a:xfrm>
          <a:prstGeom prst="rect">
            <a:avLst/>
          </a:prstGeom>
        </p:spPr>
        <p:txBody>
          <a:bodyPr/>
          <a:lstStyle/>
          <a:p>
            <a:fld id="{4FAB73BC-B049-4115-A692-8D63A059BFB8}" type="slidenum">
              <a:rPr lang="en-US" dirty="0">
                <a:solidFill>
                  <a:srgbClr val="50B4C8">
                    <a:alpha val="25000"/>
                  </a:srgbClr>
                </a:solidFill>
              </a:rPr>
              <a:pPr/>
              <a:t>‹#›</a:t>
            </a:fld>
            <a:endParaRPr lang="en-US" dirty="0">
              <a:solidFill>
                <a:srgbClr val="50B4C8">
                  <a:alpha val="25000"/>
                </a:srgbClr>
              </a:solidFill>
            </a:endParaRPr>
          </a:p>
        </p:txBody>
      </p:sp>
    </p:spTree>
    <p:extLst>
      <p:ext uri="{BB962C8B-B14F-4D97-AF65-F5344CB8AC3E}">
        <p14:creationId xmlns:p14="http://schemas.microsoft.com/office/powerpoint/2010/main" val="3932983996"/>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Dark Blue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 y="0"/>
            <a:ext cx="12434711" cy="6994525"/>
          </a:xfrm>
          <a:prstGeom prst="rect">
            <a:avLst/>
          </a:prstGeom>
        </p:spPr>
      </p:pic>
      <p:sp>
        <p:nvSpPr>
          <p:cNvPr id="2" name="Rectangle 1"/>
          <p:cNvSpPr/>
          <p:nvPr userDrawn="1"/>
        </p:nvSpPr>
        <p:spPr bwMode="auto">
          <a:xfrm>
            <a:off x="274638" y="1204763"/>
            <a:ext cx="5638799" cy="4578500"/>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204777"/>
            <a:ext cx="5638735" cy="2732863"/>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3"/>
            <a:ext cx="5640387" cy="1811978"/>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7583" y="6240780"/>
            <a:ext cx="1280587" cy="274320"/>
          </a:xfrm>
          <a:prstGeom prst="rect">
            <a:avLst/>
          </a:prstGeom>
        </p:spPr>
      </p:pic>
    </p:spTree>
    <p:extLst>
      <p:ext uri="{BB962C8B-B14F-4D97-AF65-F5344CB8AC3E}">
        <p14:creationId xmlns:p14="http://schemas.microsoft.com/office/powerpoint/2010/main" val="115784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Blue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7" y="1205"/>
            <a:ext cx="12432567" cy="6993319"/>
          </a:xfrm>
          <a:prstGeom prst="rect">
            <a:avLst/>
          </a:prstGeom>
        </p:spPr>
      </p:pic>
      <p:sp>
        <p:nvSpPr>
          <p:cNvPr id="8" name="Rectangle 7" hidden="1"/>
          <p:cNvSpPr/>
          <p:nvPr userDrawn="1"/>
        </p:nvSpPr>
        <p:spPr bwMode="auto">
          <a:xfrm>
            <a:off x="0" y="0"/>
            <a:ext cx="12436475" cy="6994525"/>
          </a:xfrm>
          <a:prstGeom prst="rect">
            <a:avLst/>
          </a:prstGeom>
          <a:gradFill flip="none" rotWithShape="1">
            <a:gsLst>
              <a:gs pos="13000">
                <a:srgbClr val="000000">
                  <a:alpha val="30000"/>
                </a:srgbClr>
              </a:gs>
              <a:gs pos="48000">
                <a:srgbClr val="000000">
                  <a:alpha val="0"/>
                </a:srgbClr>
              </a:gs>
            </a:gsLst>
            <a:lin ang="189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1212479"/>
            <a:ext cx="7315200" cy="3656383"/>
          </a:xfrm>
          <a:prstGeom prst="rect">
            <a:avLst/>
          </a:prstGeom>
          <a:solidFill>
            <a:schemeClr val="tx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212480"/>
            <a:ext cx="7315136" cy="2721121"/>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3"/>
            <a:ext cx="7316788" cy="893538"/>
          </a:xfrm>
        </p:spPr>
        <p:txBody>
          <a:bodyPr tIns="109728" bIns="109728">
            <a:noAutofit/>
          </a:bodyPr>
          <a:lstStyle>
            <a:lvl1pPr marL="0" indent="0">
              <a:spcBef>
                <a:spcPts val="0"/>
              </a:spcBef>
              <a:buNone/>
              <a:defRPr sz="2400">
                <a:gradFill>
                  <a:gsLst>
                    <a:gs pos="57576">
                      <a:srgbClr val="FFFFFF"/>
                    </a:gs>
                    <a:gs pos="35000">
                      <a:srgbClr val="FFFFFF"/>
                    </a:gs>
                  </a:gsLst>
                  <a:lin ang="5400000" scaled="0"/>
                </a:gradFill>
                <a:latin typeface="+mn-lt"/>
              </a:defRPr>
            </a:lvl1pPr>
          </a:lstStyle>
          <a:p>
            <a:pPr lvl="0"/>
            <a:r>
              <a:rPr lang="en-US" dirty="0"/>
              <a:t>Speaker Name</a:t>
            </a:r>
          </a:p>
        </p:txBody>
      </p:sp>
      <p:pic>
        <p:nvPicPr>
          <p:cNvPr id="10" name="Picture 9"/>
          <p:cNvPicPr>
            <a:picLocks noChangeAspect="1"/>
          </p:cNvPicPr>
          <p:nvPr userDrawn="1"/>
        </p:nvPicPr>
        <p:blipFill>
          <a:blip r:embed="rId3"/>
          <a:stretch>
            <a:fillRect/>
          </a:stretch>
        </p:blipFill>
        <p:spPr>
          <a:xfrm>
            <a:off x="457580" y="479425"/>
            <a:ext cx="1280160" cy="274492"/>
          </a:xfrm>
          <a:prstGeom prst="rect">
            <a:avLst/>
          </a:prstGeom>
        </p:spPr>
      </p:pic>
    </p:spTree>
    <p:extLst>
      <p:ext uri="{BB962C8B-B14F-4D97-AF65-F5344CB8AC3E}">
        <p14:creationId xmlns:p14="http://schemas.microsoft.com/office/powerpoint/2010/main" val="1446644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1_Blue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7" y="1205"/>
            <a:ext cx="12432567" cy="6993318"/>
          </a:xfrm>
          <a:prstGeom prst="rect">
            <a:avLst/>
          </a:prstGeom>
        </p:spPr>
      </p:pic>
      <p:sp>
        <p:nvSpPr>
          <p:cNvPr id="12" name="Rectangle 11"/>
          <p:cNvSpPr/>
          <p:nvPr userDrawn="1"/>
        </p:nvSpPr>
        <p:spPr bwMode="auto">
          <a:xfrm rot="5400000">
            <a:off x="-26987" y="2632073"/>
            <a:ext cx="4389438" cy="4335463"/>
          </a:xfrm>
          <a:prstGeom prst="rect">
            <a:avLst/>
          </a:prstGeom>
          <a:gradFill flip="none" rotWithShape="1">
            <a:gsLst>
              <a:gs pos="60000">
                <a:srgbClr val="000000">
                  <a:alpha val="0"/>
                </a:srgbClr>
              </a:gs>
              <a:gs pos="100000">
                <a:srgbClr val="000000">
                  <a:alpha val="6800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hidden="1"/>
          <p:cNvSpPr/>
          <p:nvPr userDrawn="1"/>
        </p:nvSpPr>
        <p:spPr bwMode="auto">
          <a:xfrm>
            <a:off x="0" y="0"/>
            <a:ext cx="12436475" cy="6994525"/>
          </a:xfrm>
          <a:prstGeom prst="rect">
            <a:avLst/>
          </a:prstGeom>
          <a:gradFill flip="none" rotWithShape="1">
            <a:gsLst>
              <a:gs pos="13000">
                <a:srgbClr val="000000">
                  <a:alpha val="30000"/>
                </a:srgbClr>
              </a:gs>
              <a:gs pos="48000">
                <a:srgbClr val="000000">
                  <a:alpha val="0"/>
                </a:srgbClr>
              </a:gs>
            </a:gsLst>
            <a:lin ang="189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1212479"/>
            <a:ext cx="7315200" cy="3656383"/>
          </a:xfrm>
          <a:prstGeom prst="rect">
            <a:avLst/>
          </a:prstGeom>
          <a:solidFill>
            <a:schemeClr val="accent3">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212480"/>
            <a:ext cx="7315136" cy="2721121"/>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3"/>
            <a:ext cx="7316788" cy="893538"/>
          </a:xfrm>
        </p:spPr>
        <p:txBody>
          <a:bodyPr tIns="109728" bIns="109728">
            <a:noAutofit/>
          </a:bodyPr>
          <a:lstStyle>
            <a:lvl1pPr marL="0" indent="0">
              <a:spcBef>
                <a:spcPts val="0"/>
              </a:spcBef>
              <a:buNone/>
              <a:defRPr sz="2400">
                <a:gradFill>
                  <a:gsLst>
                    <a:gs pos="57576">
                      <a:srgbClr val="FFFFFF"/>
                    </a:gs>
                    <a:gs pos="35000">
                      <a:srgbClr val="FFFFFF"/>
                    </a:gs>
                  </a:gsLst>
                  <a:lin ang="5400000" scaled="0"/>
                </a:gradFill>
                <a:latin typeface="+mn-lt"/>
              </a:defRPr>
            </a:lvl1pPr>
          </a:lstStyle>
          <a:p>
            <a:pPr lvl="0"/>
            <a:r>
              <a:rPr lang="en-US" dirty="0"/>
              <a:t>Speaker Name</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7583" y="6240780"/>
            <a:ext cx="1280587" cy="274320"/>
          </a:xfrm>
          <a:prstGeom prst="rect">
            <a:avLst/>
          </a:prstGeom>
        </p:spPr>
      </p:pic>
    </p:spTree>
    <p:extLst>
      <p:ext uri="{BB962C8B-B14F-4D97-AF65-F5344CB8AC3E}">
        <p14:creationId xmlns:p14="http://schemas.microsoft.com/office/powerpoint/2010/main" val="416727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2_Blue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8" y="1205"/>
            <a:ext cx="12432565" cy="6993318"/>
          </a:xfrm>
          <a:prstGeom prst="rect">
            <a:avLst/>
          </a:prstGeom>
        </p:spPr>
      </p:pic>
      <p:sp>
        <p:nvSpPr>
          <p:cNvPr id="12" name="Rectangle 11"/>
          <p:cNvSpPr/>
          <p:nvPr userDrawn="1"/>
        </p:nvSpPr>
        <p:spPr bwMode="auto">
          <a:xfrm rot="10800000">
            <a:off x="3028" y="1205"/>
            <a:ext cx="4389438" cy="4335463"/>
          </a:xfrm>
          <a:prstGeom prst="rect">
            <a:avLst/>
          </a:prstGeom>
          <a:gradFill flip="none" rotWithShape="1">
            <a:gsLst>
              <a:gs pos="60000">
                <a:srgbClr val="000000">
                  <a:alpha val="0"/>
                </a:srgbClr>
              </a:gs>
              <a:gs pos="100000">
                <a:srgbClr val="000000">
                  <a:alpha val="6800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hidden="1"/>
          <p:cNvSpPr/>
          <p:nvPr userDrawn="1"/>
        </p:nvSpPr>
        <p:spPr bwMode="auto">
          <a:xfrm>
            <a:off x="0" y="0"/>
            <a:ext cx="12436475" cy="6994525"/>
          </a:xfrm>
          <a:prstGeom prst="rect">
            <a:avLst/>
          </a:prstGeom>
          <a:gradFill flip="none" rotWithShape="1">
            <a:gsLst>
              <a:gs pos="13000">
                <a:srgbClr val="000000">
                  <a:alpha val="30000"/>
                </a:srgbClr>
              </a:gs>
              <a:gs pos="48000">
                <a:srgbClr val="000000">
                  <a:alpha val="0"/>
                </a:srgbClr>
              </a:gs>
            </a:gsLst>
            <a:lin ang="189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5684837" y="2695787"/>
            <a:ext cx="6385278" cy="3656383"/>
          </a:xfrm>
          <a:prstGeom prst="rect">
            <a:avLst/>
          </a:prstGeom>
          <a:solidFill>
            <a:schemeClr val="tx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5684837" y="2712672"/>
            <a:ext cx="6385278" cy="2721121"/>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5684837" y="5458632"/>
            <a:ext cx="6386930" cy="893538"/>
          </a:xfrm>
        </p:spPr>
        <p:txBody>
          <a:bodyPr tIns="109728" bIns="109728">
            <a:noAutofit/>
          </a:bodyPr>
          <a:lstStyle>
            <a:lvl1pPr marL="0" indent="0">
              <a:spcBef>
                <a:spcPts val="0"/>
              </a:spcBef>
              <a:buNone/>
              <a:defRPr sz="2400">
                <a:gradFill>
                  <a:gsLst>
                    <a:gs pos="57576">
                      <a:srgbClr val="FFFFFF"/>
                    </a:gs>
                    <a:gs pos="35000">
                      <a:srgbClr val="FFFFFF"/>
                    </a:gs>
                  </a:gsLst>
                  <a:lin ang="5400000" scaled="0"/>
                </a:gradFill>
                <a:latin typeface="+mn-lt"/>
              </a:defRPr>
            </a:lvl1pPr>
          </a:lstStyle>
          <a:p>
            <a:pPr lvl="0"/>
            <a:r>
              <a:rPr lang="en-US" dirty="0"/>
              <a:t>Speaker Name</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7583" y="449262"/>
            <a:ext cx="1280587" cy="274320"/>
          </a:xfrm>
          <a:prstGeom prst="rect">
            <a:avLst/>
          </a:prstGeom>
        </p:spPr>
      </p:pic>
    </p:spTree>
    <p:extLst>
      <p:ext uri="{BB962C8B-B14F-4D97-AF65-F5344CB8AC3E}">
        <p14:creationId xmlns:p14="http://schemas.microsoft.com/office/powerpoint/2010/main" val="3405465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5_Blue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7" y="1205"/>
            <a:ext cx="12432567" cy="6993318"/>
          </a:xfrm>
          <a:prstGeom prst="rect">
            <a:avLst/>
          </a:prstGeom>
        </p:spPr>
      </p:pic>
      <p:sp>
        <p:nvSpPr>
          <p:cNvPr id="8" name="Rectangle 7" hidden="1"/>
          <p:cNvSpPr/>
          <p:nvPr userDrawn="1"/>
        </p:nvSpPr>
        <p:spPr bwMode="auto">
          <a:xfrm>
            <a:off x="0" y="0"/>
            <a:ext cx="12436475" cy="6994525"/>
          </a:xfrm>
          <a:prstGeom prst="rect">
            <a:avLst/>
          </a:prstGeom>
          <a:gradFill flip="none" rotWithShape="1">
            <a:gsLst>
              <a:gs pos="13000">
                <a:srgbClr val="000000">
                  <a:alpha val="30000"/>
                </a:srgbClr>
              </a:gs>
              <a:gs pos="48000">
                <a:srgbClr val="000000">
                  <a:alpha val="0"/>
                </a:srgbClr>
              </a:gs>
            </a:gsLst>
            <a:lin ang="189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Rectangle 10"/>
          <p:cNvSpPr/>
          <p:nvPr userDrawn="1"/>
        </p:nvSpPr>
        <p:spPr bwMode="auto">
          <a:xfrm rot="10800000">
            <a:off x="3026" y="1203"/>
            <a:ext cx="8272610" cy="4335463"/>
          </a:xfrm>
          <a:prstGeom prst="rect">
            <a:avLst/>
          </a:prstGeom>
          <a:gradFill flip="none" rotWithShape="1">
            <a:gsLst>
              <a:gs pos="60000">
                <a:srgbClr val="000000">
                  <a:alpha val="0"/>
                </a:srgbClr>
              </a:gs>
              <a:gs pos="100000">
                <a:srgbClr val="000000">
                  <a:alpha val="6800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7583" y="449262"/>
            <a:ext cx="1280587" cy="274320"/>
          </a:xfrm>
          <a:prstGeom prst="rect">
            <a:avLst/>
          </a:prstGeom>
        </p:spPr>
      </p:pic>
      <p:sp>
        <p:nvSpPr>
          <p:cNvPr id="2" name="Rectangle 1"/>
          <p:cNvSpPr/>
          <p:nvPr userDrawn="1"/>
        </p:nvSpPr>
        <p:spPr bwMode="auto">
          <a:xfrm>
            <a:off x="274638" y="1212479"/>
            <a:ext cx="5181599" cy="4494583"/>
          </a:xfrm>
          <a:prstGeom prst="rect">
            <a:avLst/>
          </a:prstGeom>
          <a:solidFill>
            <a:schemeClr val="tx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212480"/>
            <a:ext cx="5181535" cy="2721121"/>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2"/>
            <a:ext cx="5106987" cy="1752599"/>
          </a:xfrm>
        </p:spPr>
        <p:txBody>
          <a:bodyPr tIns="109728" bIns="109728">
            <a:noAutofit/>
          </a:bodyPr>
          <a:lstStyle>
            <a:lvl1pPr marL="0" indent="0">
              <a:spcBef>
                <a:spcPts val="0"/>
              </a:spcBef>
              <a:buNone/>
              <a:defRPr sz="2400">
                <a:gradFill>
                  <a:gsLst>
                    <a:gs pos="57576">
                      <a:srgbClr val="FFFFFF"/>
                    </a:gs>
                    <a:gs pos="35000">
                      <a:srgbClr val="FFFFFF"/>
                    </a:gs>
                  </a:gsLst>
                  <a:lin ang="5400000" scaled="0"/>
                </a:gradFill>
                <a:latin typeface="+mn-lt"/>
              </a:defRPr>
            </a:lvl1pPr>
          </a:lstStyle>
          <a:p>
            <a:pPr lvl="0"/>
            <a:r>
              <a:rPr lang="en-US" dirty="0"/>
              <a:t>Speaker Name</a:t>
            </a:r>
          </a:p>
        </p:txBody>
      </p:sp>
    </p:spTree>
    <p:extLst>
      <p:ext uri="{BB962C8B-B14F-4D97-AF65-F5344CB8AC3E}">
        <p14:creationId xmlns:p14="http://schemas.microsoft.com/office/powerpoint/2010/main" val="380020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4_Blue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8" y="1205"/>
            <a:ext cx="12432565" cy="6993318"/>
          </a:xfrm>
          <a:prstGeom prst="rect">
            <a:avLst/>
          </a:prstGeom>
        </p:spPr>
      </p:pic>
      <p:sp>
        <p:nvSpPr>
          <p:cNvPr id="12" name="Rectangle 11"/>
          <p:cNvSpPr/>
          <p:nvPr userDrawn="1"/>
        </p:nvSpPr>
        <p:spPr bwMode="auto">
          <a:xfrm rot="5400000">
            <a:off x="-26987" y="2632073"/>
            <a:ext cx="4389438" cy="4335463"/>
          </a:xfrm>
          <a:prstGeom prst="rect">
            <a:avLst/>
          </a:prstGeom>
          <a:gradFill flip="none" rotWithShape="1">
            <a:gsLst>
              <a:gs pos="60000">
                <a:srgbClr val="000000">
                  <a:alpha val="0"/>
                </a:srgbClr>
              </a:gs>
              <a:gs pos="100000">
                <a:srgbClr val="000000">
                  <a:alpha val="6800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hidden="1"/>
          <p:cNvSpPr/>
          <p:nvPr userDrawn="1"/>
        </p:nvSpPr>
        <p:spPr bwMode="auto">
          <a:xfrm>
            <a:off x="0" y="0"/>
            <a:ext cx="12436475" cy="6994525"/>
          </a:xfrm>
          <a:prstGeom prst="rect">
            <a:avLst/>
          </a:prstGeom>
          <a:gradFill flip="none" rotWithShape="1">
            <a:gsLst>
              <a:gs pos="13000">
                <a:srgbClr val="000000">
                  <a:alpha val="30000"/>
                </a:srgbClr>
              </a:gs>
              <a:gs pos="48000">
                <a:srgbClr val="000000">
                  <a:alpha val="0"/>
                </a:srgbClr>
              </a:gs>
            </a:gsLst>
            <a:lin ang="189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1944925"/>
            <a:ext cx="6019799" cy="3656383"/>
          </a:xfrm>
          <a:prstGeom prst="rect">
            <a:avLst/>
          </a:prstGeom>
          <a:solidFill>
            <a:schemeClr val="accent6">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944926"/>
            <a:ext cx="6019735" cy="2721121"/>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4686909"/>
            <a:ext cx="6021387" cy="893538"/>
          </a:xfrm>
        </p:spPr>
        <p:txBody>
          <a:bodyPr tIns="109728" bIns="109728">
            <a:noAutofit/>
          </a:bodyPr>
          <a:lstStyle>
            <a:lvl1pPr marL="0" indent="0">
              <a:spcBef>
                <a:spcPts val="0"/>
              </a:spcBef>
              <a:buNone/>
              <a:defRPr sz="2400">
                <a:gradFill>
                  <a:gsLst>
                    <a:gs pos="57576">
                      <a:srgbClr val="FFFFFF"/>
                    </a:gs>
                    <a:gs pos="35000">
                      <a:srgbClr val="FFFFFF"/>
                    </a:gs>
                  </a:gsLst>
                  <a:lin ang="5400000" scaled="0"/>
                </a:gradFill>
                <a:latin typeface="+mn-lt"/>
              </a:defRPr>
            </a:lvl1pPr>
          </a:lstStyle>
          <a:p>
            <a:pPr lvl="0"/>
            <a:r>
              <a:rPr lang="en-US" dirty="0"/>
              <a:t>Speaker Name</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7583" y="6240780"/>
            <a:ext cx="1280587" cy="274320"/>
          </a:xfrm>
          <a:prstGeom prst="rect">
            <a:avLst/>
          </a:prstGeom>
        </p:spPr>
      </p:pic>
    </p:spTree>
    <p:extLst>
      <p:ext uri="{BB962C8B-B14F-4D97-AF65-F5344CB8AC3E}">
        <p14:creationId xmlns:p14="http://schemas.microsoft.com/office/powerpoint/2010/main" val="2511168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1_Green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 y="0"/>
            <a:ext cx="12434711" cy="6994524"/>
          </a:xfrm>
          <a:prstGeom prst="rect">
            <a:avLst/>
          </a:prstGeom>
        </p:spPr>
      </p:pic>
      <p:sp>
        <p:nvSpPr>
          <p:cNvPr id="7" name="Rectangle 6"/>
          <p:cNvSpPr/>
          <p:nvPr userDrawn="1"/>
        </p:nvSpPr>
        <p:spPr bwMode="auto">
          <a:xfrm>
            <a:off x="8047037" y="2659062"/>
            <a:ext cx="4389438" cy="4335463"/>
          </a:xfrm>
          <a:prstGeom prst="rect">
            <a:avLst/>
          </a:prstGeom>
          <a:gradFill flip="none" rotWithShape="1">
            <a:gsLst>
              <a:gs pos="60000">
                <a:srgbClr val="000000">
                  <a:alpha val="0"/>
                </a:srgbClr>
              </a:gs>
              <a:gs pos="100000">
                <a:srgbClr val="000000">
                  <a:alpha val="6800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00024" y="3040062"/>
            <a:ext cx="6095999" cy="3657600"/>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198437" y="3040061"/>
            <a:ext cx="6097586" cy="2514603"/>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198437" y="5554662"/>
            <a:ext cx="6097586" cy="1142999"/>
          </a:xfrm>
        </p:spPr>
        <p:txBody>
          <a:bodyPr tIns="109728" bIns="109728">
            <a:noAutofit/>
          </a:bodyPr>
          <a:lstStyle>
            <a:lvl1pPr marL="0" indent="0">
              <a:spcBef>
                <a:spcPts val="0"/>
              </a:spcBef>
              <a:buNone/>
              <a:defRPr sz="2400">
                <a:gradFill>
                  <a:gsLst>
                    <a:gs pos="57576">
                      <a:srgbClr val="FFFFFF"/>
                    </a:gs>
                    <a:gs pos="35000">
                      <a:srgbClr val="FFFFFF"/>
                    </a:gs>
                  </a:gsLst>
                  <a:lin ang="5400000" scaled="0"/>
                </a:gradFill>
                <a:latin typeface="+mn-lt"/>
              </a:defRPr>
            </a:lvl1pPr>
          </a:lstStyle>
          <a:p>
            <a:pPr lvl="0"/>
            <a:r>
              <a:rPr lang="en-US" dirty="0"/>
              <a:t>Speaker Name</a:t>
            </a: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350837" y="373062"/>
            <a:ext cx="1280587" cy="274320"/>
          </a:xfrm>
          <a:prstGeom prst="rect">
            <a:avLst/>
          </a:prstGeom>
        </p:spPr>
      </p:pic>
    </p:spTree>
    <p:extLst>
      <p:ext uri="{BB962C8B-B14F-4D97-AF65-F5344CB8AC3E}">
        <p14:creationId xmlns:p14="http://schemas.microsoft.com/office/powerpoint/2010/main" val="4109033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1_Teal 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 y="0"/>
            <a:ext cx="12434711" cy="6994524"/>
          </a:xfrm>
          <a:prstGeom prst="rect">
            <a:avLst/>
          </a:prstGeom>
        </p:spPr>
      </p:pic>
      <p:sp>
        <p:nvSpPr>
          <p:cNvPr id="8" name="Rectangle 7"/>
          <p:cNvSpPr/>
          <p:nvPr userDrawn="1"/>
        </p:nvSpPr>
        <p:spPr bwMode="auto">
          <a:xfrm rot="10800000">
            <a:off x="3028" y="1205"/>
            <a:ext cx="4389438" cy="4335463"/>
          </a:xfrm>
          <a:prstGeom prst="rect">
            <a:avLst/>
          </a:prstGeom>
          <a:gradFill flip="none" rotWithShape="1">
            <a:gsLst>
              <a:gs pos="60000">
                <a:schemeClr val="bg1">
                  <a:alpha val="0"/>
                </a:schemeClr>
              </a:gs>
              <a:gs pos="100000">
                <a:schemeClr val="bg1"/>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1211263"/>
            <a:ext cx="4800599" cy="4572000"/>
          </a:xfrm>
          <a:prstGeom prst="rect">
            <a:avLst/>
          </a:prstGeom>
          <a:solidFill>
            <a:schemeClr val="tx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211264"/>
            <a:ext cx="4800535" cy="27432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3"/>
            <a:ext cx="4802187" cy="1828800"/>
          </a:xfrm>
        </p:spPr>
        <p:txBody>
          <a:bodyPr tIns="109728" bIns="109728">
            <a:noAutofit/>
          </a:bodyPr>
          <a:lstStyle>
            <a:lvl1pPr marL="0" indent="0">
              <a:spcBef>
                <a:spcPts val="0"/>
              </a:spcBef>
              <a:buNone/>
              <a:defRPr sz="2400">
                <a:gradFill>
                  <a:gsLst>
                    <a:gs pos="57576">
                      <a:srgbClr val="FFFFFF"/>
                    </a:gs>
                    <a:gs pos="35000">
                      <a:srgbClr val="FFFFFF"/>
                    </a:gs>
                  </a:gsLst>
                  <a:lin ang="5400000" scaled="0"/>
                </a:gradFill>
                <a:latin typeface="+mn-lt"/>
              </a:defRPr>
            </a:lvl1pPr>
          </a:lstStyle>
          <a:p>
            <a:pPr lvl="0"/>
            <a:r>
              <a:rPr lang="en-US" dirty="0"/>
              <a:t>Speaker Name</a:t>
            </a:r>
          </a:p>
        </p:txBody>
      </p:sp>
      <p:pic>
        <p:nvPicPr>
          <p:cNvPr id="7" name="Picture 6"/>
          <p:cNvPicPr>
            <a:picLocks noChangeAspect="1"/>
          </p:cNvPicPr>
          <p:nvPr userDrawn="1"/>
        </p:nvPicPr>
        <p:blipFill>
          <a:blip r:embed="rId3"/>
          <a:stretch>
            <a:fillRect/>
          </a:stretch>
        </p:blipFill>
        <p:spPr>
          <a:xfrm>
            <a:off x="457580" y="479425"/>
            <a:ext cx="1280160" cy="274492"/>
          </a:xfrm>
          <a:prstGeom prst="rect">
            <a:avLst/>
          </a:prstGeom>
        </p:spPr>
      </p:pic>
    </p:spTree>
    <p:extLst>
      <p:ext uri="{BB962C8B-B14F-4D97-AF65-F5344CB8AC3E}">
        <p14:creationId xmlns:p14="http://schemas.microsoft.com/office/powerpoint/2010/main" val="3095756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2_Teal 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3" y="0"/>
            <a:ext cx="12434709" cy="6994524"/>
          </a:xfrm>
          <a:prstGeom prst="rect">
            <a:avLst/>
          </a:prstGeom>
        </p:spPr>
      </p:pic>
      <p:sp>
        <p:nvSpPr>
          <p:cNvPr id="8" name="Rectangle 7"/>
          <p:cNvSpPr/>
          <p:nvPr userDrawn="1"/>
        </p:nvSpPr>
        <p:spPr bwMode="auto">
          <a:xfrm rot="10800000">
            <a:off x="3027" y="1204"/>
            <a:ext cx="8958409" cy="6696457"/>
          </a:xfrm>
          <a:prstGeom prst="rect">
            <a:avLst/>
          </a:prstGeom>
          <a:gradFill flip="none" rotWithShape="1">
            <a:gsLst>
              <a:gs pos="60000">
                <a:schemeClr val="bg1">
                  <a:alpha val="0"/>
                </a:schemeClr>
              </a:gs>
              <a:gs pos="100000">
                <a:schemeClr val="bg1"/>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74638" y="1211263"/>
            <a:ext cx="4800599" cy="4572000"/>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211264"/>
            <a:ext cx="4800535" cy="27432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3"/>
            <a:ext cx="4802187" cy="1828800"/>
          </a:xfrm>
        </p:spPr>
        <p:txBody>
          <a:bodyPr tIns="109728" bIns="109728">
            <a:noAutofit/>
          </a:bodyPr>
          <a:lstStyle>
            <a:lvl1pPr marL="0" indent="0">
              <a:spcBef>
                <a:spcPts val="0"/>
              </a:spcBef>
              <a:buNone/>
              <a:defRPr sz="2400">
                <a:gradFill>
                  <a:gsLst>
                    <a:gs pos="57576">
                      <a:srgbClr val="FFFFFF"/>
                    </a:gs>
                    <a:gs pos="35000">
                      <a:srgbClr val="FFFFFF"/>
                    </a:gs>
                  </a:gsLst>
                  <a:lin ang="5400000" scaled="0"/>
                </a:gradFill>
                <a:latin typeface="+mn-lt"/>
              </a:defRPr>
            </a:lvl1pPr>
          </a:lstStyle>
          <a:p>
            <a:pPr lvl="0"/>
            <a:r>
              <a:rPr lang="en-US" dirty="0"/>
              <a:t>Speaker Name</a:t>
            </a:r>
          </a:p>
        </p:txBody>
      </p:sp>
      <p:pic>
        <p:nvPicPr>
          <p:cNvPr id="7" name="Picture 6"/>
          <p:cNvPicPr>
            <a:picLocks noChangeAspect="1"/>
          </p:cNvPicPr>
          <p:nvPr userDrawn="1"/>
        </p:nvPicPr>
        <p:blipFill>
          <a:blip r:embed="rId3"/>
          <a:stretch>
            <a:fillRect/>
          </a:stretch>
        </p:blipFill>
        <p:spPr>
          <a:xfrm>
            <a:off x="457580" y="479425"/>
            <a:ext cx="1280160" cy="274492"/>
          </a:xfrm>
          <a:prstGeom prst="rect">
            <a:avLst/>
          </a:prstGeom>
        </p:spPr>
      </p:pic>
    </p:spTree>
    <p:extLst>
      <p:ext uri="{BB962C8B-B14F-4D97-AF65-F5344CB8AC3E}">
        <p14:creationId xmlns:p14="http://schemas.microsoft.com/office/powerpoint/2010/main" val="309499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2_Green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3" y="0"/>
            <a:ext cx="12434709" cy="6994524"/>
          </a:xfrm>
          <a:prstGeom prst="rect">
            <a:avLst/>
          </a:prstGeom>
        </p:spPr>
      </p:pic>
      <p:sp>
        <p:nvSpPr>
          <p:cNvPr id="7" name="Rectangle 6"/>
          <p:cNvSpPr/>
          <p:nvPr userDrawn="1"/>
        </p:nvSpPr>
        <p:spPr bwMode="auto">
          <a:xfrm>
            <a:off x="8047037" y="2659062"/>
            <a:ext cx="4389438" cy="4335463"/>
          </a:xfrm>
          <a:prstGeom prst="rect">
            <a:avLst/>
          </a:prstGeom>
          <a:gradFill flip="none" rotWithShape="1">
            <a:gsLst>
              <a:gs pos="60000">
                <a:srgbClr val="000000">
                  <a:alpha val="0"/>
                </a:srgbClr>
              </a:gs>
              <a:gs pos="100000">
                <a:srgbClr val="000000">
                  <a:alpha val="6800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stretch>
            <a:fillRect/>
          </a:stretch>
        </p:blipFill>
        <p:spPr>
          <a:xfrm>
            <a:off x="457580" y="479425"/>
            <a:ext cx="1280160" cy="274492"/>
          </a:xfrm>
          <a:prstGeom prst="rect">
            <a:avLst/>
          </a:prstGeom>
        </p:spPr>
      </p:pic>
      <p:sp>
        <p:nvSpPr>
          <p:cNvPr id="10" name="Rectangle 9"/>
          <p:cNvSpPr/>
          <p:nvPr userDrawn="1"/>
        </p:nvSpPr>
        <p:spPr bwMode="auto">
          <a:xfrm>
            <a:off x="274638" y="2125648"/>
            <a:ext cx="5333999" cy="4578500"/>
          </a:xfrm>
          <a:prstGeom prst="rect">
            <a:avLst/>
          </a:prstGeom>
          <a:solidFill>
            <a:schemeClr val="accent5">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Title 1"/>
          <p:cNvSpPr>
            <a:spLocks noGrp="1"/>
          </p:cNvSpPr>
          <p:nvPr>
            <p:ph type="title" hasCustomPrompt="1"/>
          </p:nvPr>
        </p:nvSpPr>
        <p:spPr bwMode="auto">
          <a:xfrm>
            <a:off x="274702" y="2125662"/>
            <a:ext cx="5333935" cy="2732863"/>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13" name="Text Placeholder 2"/>
          <p:cNvSpPr>
            <a:spLocks noGrp="1"/>
          </p:cNvSpPr>
          <p:nvPr>
            <p:ph type="body" sz="quarter" idx="14" hasCustomPrompt="1"/>
          </p:nvPr>
        </p:nvSpPr>
        <p:spPr bwMode="auto">
          <a:xfrm>
            <a:off x="273050" y="4875348"/>
            <a:ext cx="5335587" cy="1811978"/>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145957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Teal 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 y="0"/>
            <a:ext cx="12434711" cy="6994525"/>
          </a:xfrm>
          <a:prstGeom prst="rect">
            <a:avLst/>
          </a:prstGeom>
        </p:spPr>
      </p:pic>
      <p:sp>
        <p:nvSpPr>
          <p:cNvPr id="2" name="Rectangle 1"/>
          <p:cNvSpPr/>
          <p:nvPr userDrawn="1"/>
        </p:nvSpPr>
        <p:spPr bwMode="auto">
          <a:xfrm>
            <a:off x="274638" y="1211263"/>
            <a:ext cx="4800599" cy="4572000"/>
          </a:xfrm>
          <a:prstGeom prst="rect">
            <a:avLst/>
          </a:prstGeom>
          <a:solidFill>
            <a:schemeClr val="accent3">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1211264"/>
            <a:ext cx="4800535" cy="2743200"/>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73050" y="3954463"/>
            <a:ext cx="4802187" cy="1828800"/>
          </a:xfrm>
        </p:spPr>
        <p:txBody>
          <a:bodyPr tIns="109728" bIns="109728">
            <a:noAutofit/>
          </a:bodyPr>
          <a:lstStyle>
            <a:lvl1pPr marL="0" indent="0">
              <a:spcBef>
                <a:spcPts val="0"/>
              </a:spcBef>
              <a:buNone/>
              <a:defRPr sz="2400">
                <a:gradFill>
                  <a:gsLst>
                    <a:gs pos="57576">
                      <a:srgbClr val="FFFFFF"/>
                    </a:gs>
                    <a:gs pos="35000">
                      <a:srgbClr val="FFFFFF"/>
                    </a:gs>
                  </a:gsLst>
                  <a:lin ang="5400000" scaled="0"/>
                </a:gradFill>
                <a:latin typeface="+mn-lt"/>
              </a:defRPr>
            </a:lvl1pPr>
          </a:lstStyle>
          <a:p>
            <a:pPr lvl="0"/>
            <a:r>
              <a:rPr lang="en-US" dirty="0"/>
              <a:t>Speaker Name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7583" y="6240780"/>
            <a:ext cx="1280587" cy="274320"/>
          </a:xfrm>
          <a:prstGeom prst="rect">
            <a:avLst/>
          </a:prstGeom>
        </p:spPr>
      </p:pic>
    </p:spTree>
    <p:extLst>
      <p:ext uri="{BB962C8B-B14F-4D97-AF65-F5344CB8AC3E}">
        <p14:creationId xmlns:p14="http://schemas.microsoft.com/office/powerpoint/2010/main" val="4134674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Green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882" y="0"/>
            <a:ext cx="12434711" cy="6994525"/>
          </a:xfrm>
          <a:prstGeom prst="rect">
            <a:avLst/>
          </a:prstGeom>
        </p:spPr>
      </p:pic>
      <p:sp>
        <p:nvSpPr>
          <p:cNvPr id="7" name="Rectangle 6"/>
          <p:cNvSpPr/>
          <p:nvPr userDrawn="1"/>
        </p:nvSpPr>
        <p:spPr bwMode="auto">
          <a:xfrm>
            <a:off x="8047037" y="2659062"/>
            <a:ext cx="4389438" cy="4335463"/>
          </a:xfrm>
          <a:prstGeom prst="rect">
            <a:avLst/>
          </a:prstGeom>
          <a:gradFill flip="none" rotWithShape="1">
            <a:gsLst>
              <a:gs pos="60000">
                <a:srgbClr val="000000">
                  <a:alpha val="0"/>
                </a:srgbClr>
              </a:gs>
              <a:gs pos="100000">
                <a:srgbClr val="000000">
                  <a:alpha val="6800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1"/>
          <p:cNvSpPr/>
          <p:nvPr userDrawn="1"/>
        </p:nvSpPr>
        <p:spPr bwMode="auto">
          <a:xfrm>
            <a:off x="200024" y="3954462"/>
            <a:ext cx="6095999" cy="2743200"/>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198437" y="3954461"/>
            <a:ext cx="6097586" cy="1600203"/>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198437" y="5554662"/>
            <a:ext cx="6097586" cy="1142999"/>
          </a:xfrm>
        </p:spPr>
        <p:txBody>
          <a:bodyPr tIns="109728" bIns="109728">
            <a:noAutofit/>
          </a:bodyPr>
          <a:lstStyle>
            <a:lvl1pPr marL="0" indent="0">
              <a:spcBef>
                <a:spcPts val="0"/>
              </a:spcBef>
              <a:buNone/>
              <a:defRPr sz="2400">
                <a:gradFill>
                  <a:gsLst>
                    <a:gs pos="57576">
                      <a:srgbClr val="FFFFFF"/>
                    </a:gs>
                    <a:gs pos="35000">
                      <a:srgbClr val="FFFFFF"/>
                    </a:gs>
                  </a:gsLst>
                  <a:lin ang="5400000" scaled="0"/>
                </a:gradFill>
                <a:latin typeface="+mn-lt"/>
              </a:defRPr>
            </a:lvl1pPr>
          </a:lstStyle>
          <a:p>
            <a:pPr lvl="0"/>
            <a:r>
              <a:rPr lang="en-US" dirty="0"/>
              <a:t>Speaker Name</a:t>
            </a: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10637837" y="6316662"/>
            <a:ext cx="1280587" cy="274320"/>
          </a:xfrm>
          <a:prstGeom prst="rect">
            <a:avLst/>
          </a:prstGeom>
        </p:spPr>
      </p:pic>
    </p:spTree>
    <p:extLst>
      <p:ext uri="{BB962C8B-B14F-4D97-AF65-F5344CB8AC3E}">
        <p14:creationId xmlns:p14="http://schemas.microsoft.com/office/powerpoint/2010/main" val="4093149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3_Green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883" y="0"/>
            <a:ext cx="12434709" cy="6994523"/>
          </a:xfrm>
          <a:prstGeom prst="rect">
            <a:avLst/>
          </a:prstGeom>
        </p:spPr>
      </p:pic>
      <p:sp>
        <p:nvSpPr>
          <p:cNvPr id="10" name="Rectangle 9"/>
          <p:cNvSpPr/>
          <p:nvPr userDrawn="1"/>
        </p:nvSpPr>
        <p:spPr bwMode="auto">
          <a:xfrm>
            <a:off x="274638" y="296848"/>
            <a:ext cx="5333999" cy="4578500"/>
          </a:xfrm>
          <a:prstGeom prst="rect">
            <a:avLst/>
          </a:prstGeom>
          <a:solidFill>
            <a:schemeClr val="accent3">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1" name="Title 1"/>
          <p:cNvSpPr>
            <a:spLocks noGrp="1"/>
          </p:cNvSpPr>
          <p:nvPr>
            <p:ph type="title" hasCustomPrompt="1"/>
          </p:nvPr>
        </p:nvSpPr>
        <p:spPr bwMode="auto">
          <a:xfrm>
            <a:off x="274702" y="296862"/>
            <a:ext cx="5333935" cy="2732863"/>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13" name="Text Placeholder 2"/>
          <p:cNvSpPr>
            <a:spLocks noGrp="1"/>
          </p:cNvSpPr>
          <p:nvPr>
            <p:ph type="body" sz="quarter" idx="14" hasCustomPrompt="1"/>
          </p:nvPr>
        </p:nvSpPr>
        <p:spPr bwMode="auto">
          <a:xfrm>
            <a:off x="273050" y="3046548"/>
            <a:ext cx="5183187" cy="1811978"/>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sp>
        <p:nvSpPr>
          <p:cNvPr id="7" name="Rectangle 6"/>
          <p:cNvSpPr/>
          <p:nvPr userDrawn="1"/>
        </p:nvSpPr>
        <p:spPr bwMode="auto">
          <a:xfrm>
            <a:off x="8047037" y="2659062"/>
            <a:ext cx="4389438" cy="4335463"/>
          </a:xfrm>
          <a:prstGeom prst="rect">
            <a:avLst/>
          </a:prstGeom>
          <a:gradFill flip="none" rotWithShape="1">
            <a:gsLst>
              <a:gs pos="60000">
                <a:srgbClr val="000000">
                  <a:alpha val="0"/>
                </a:srgbClr>
              </a:gs>
              <a:gs pos="100000">
                <a:srgbClr val="000000">
                  <a:alpha val="6800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stretch>
            <a:fillRect/>
          </a:stretch>
        </p:blipFill>
        <p:spPr>
          <a:xfrm>
            <a:off x="290512" y="6392862"/>
            <a:ext cx="1280160" cy="274492"/>
          </a:xfrm>
          <a:prstGeom prst="rect">
            <a:avLst/>
          </a:prstGeom>
        </p:spPr>
      </p:pic>
    </p:spTree>
    <p:extLst>
      <p:ext uri="{BB962C8B-B14F-4D97-AF65-F5344CB8AC3E}">
        <p14:creationId xmlns:p14="http://schemas.microsoft.com/office/powerpoint/2010/main" val="85973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3_Blue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78" y="1205"/>
            <a:ext cx="12421064" cy="6993318"/>
          </a:xfrm>
          <a:prstGeom prst="rect">
            <a:avLst/>
          </a:prstGeom>
        </p:spPr>
      </p:pic>
      <p:sp>
        <p:nvSpPr>
          <p:cNvPr id="12" name="Rectangle 11"/>
          <p:cNvSpPr/>
          <p:nvPr userDrawn="1"/>
        </p:nvSpPr>
        <p:spPr bwMode="auto">
          <a:xfrm rot="5400000">
            <a:off x="3028" y="2632073"/>
            <a:ext cx="4389438" cy="4335463"/>
          </a:xfrm>
          <a:prstGeom prst="rect">
            <a:avLst/>
          </a:prstGeom>
          <a:gradFill flip="none" rotWithShape="1">
            <a:gsLst>
              <a:gs pos="60000">
                <a:srgbClr val="000000">
                  <a:alpha val="0"/>
                </a:srgbClr>
              </a:gs>
              <a:gs pos="100000">
                <a:srgbClr val="000000">
                  <a:alpha val="6800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hidden="1"/>
          <p:cNvSpPr/>
          <p:nvPr userDrawn="1"/>
        </p:nvSpPr>
        <p:spPr bwMode="auto">
          <a:xfrm>
            <a:off x="0" y="0"/>
            <a:ext cx="12436475" cy="6994525"/>
          </a:xfrm>
          <a:prstGeom prst="rect">
            <a:avLst/>
          </a:prstGeom>
          <a:gradFill flip="none" rotWithShape="1">
            <a:gsLst>
              <a:gs pos="13000">
                <a:srgbClr val="000000">
                  <a:alpha val="30000"/>
                </a:srgbClr>
              </a:gs>
              <a:gs pos="48000">
                <a:srgbClr val="000000">
                  <a:alpha val="0"/>
                </a:srgbClr>
              </a:gs>
            </a:gsLst>
            <a:lin ang="189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Rectangle 9"/>
          <p:cNvSpPr/>
          <p:nvPr userDrawn="1"/>
        </p:nvSpPr>
        <p:spPr bwMode="auto">
          <a:xfrm>
            <a:off x="274638" y="1204763"/>
            <a:ext cx="5638799" cy="4578500"/>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3" name="Title 1"/>
          <p:cNvSpPr>
            <a:spLocks noGrp="1"/>
          </p:cNvSpPr>
          <p:nvPr>
            <p:ph type="title" hasCustomPrompt="1"/>
          </p:nvPr>
        </p:nvSpPr>
        <p:spPr bwMode="auto">
          <a:xfrm>
            <a:off x="274702" y="1204777"/>
            <a:ext cx="5638735" cy="2732863"/>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14" name="Text Placeholder 2"/>
          <p:cNvSpPr>
            <a:spLocks noGrp="1"/>
          </p:cNvSpPr>
          <p:nvPr>
            <p:ph type="body" sz="quarter" idx="14" hasCustomPrompt="1"/>
          </p:nvPr>
        </p:nvSpPr>
        <p:spPr bwMode="auto">
          <a:xfrm>
            <a:off x="273050" y="3954463"/>
            <a:ext cx="5640387" cy="1811978"/>
          </a:xfrm>
        </p:spPr>
        <p:txBody>
          <a:bodyPr tIns="109728" bIns="109728">
            <a:noAutofit/>
          </a:bodyPr>
          <a:lstStyle>
            <a:lvl1pPr marL="0" indent="0">
              <a:spcBef>
                <a:spcPts val="0"/>
              </a:spcBef>
              <a:buNone/>
              <a:defRPr sz="3200">
                <a:gradFill>
                  <a:gsLst>
                    <a:gs pos="57576">
                      <a:srgbClr val="FFFFFF"/>
                    </a:gs>
                    <a:gs pos="35000">
                      <a:srgbClr val="FFFFFF"/>
                    </a:gs>
                  </a:gsLst>
                  <a:lin ang="5400000" scaled="0"/>
                </a:gradFill>
              </a:defRPr>
            </a:lvl1pPr>
          </a:lstStyle>
          <a:p>
            <a:pPr lvl="0"/>
            <a:r>
              <a:rPr lang="en-US" dirty="0"/>
              <a:t>Speaker Name</a:t>
            </a: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7583" y="6240780"/>
            <a:ext cx="1280587" cy="274320"/>
          </a:xfrm>
          <a:prstGeom prst="rect">
            <a:avLst/>
          </a:prstGeom>
        </p:spPr>
      </p:pic>
    </p:spTree>
    <p:extLst>
      <p:ext uri="{BB962C8B-B14F-4D97-AF65-F5344CB8AC3E}">
        <p14:creationId xmlns:p14="http://schemas.microsoft.com/office/powerpoint/2010/main" val="4090404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4_Green 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4" y="0"/>
            <a:ext cx="12434707" cy="6994523"/>
          </a:xfrm>
          <a:prstGeom prst="rect">
            <a:avLst/>
          </a:prstGeom>
        </p:spPr>
      </p:pic>
      <p:sp>
        <p:nvSpPr>
          <p:cNvPr id="7" name="Rectangle 6"/>
          <p:cNvSpPr/>
          <p:nvPr userDrawn="1"/>
        </p:nvSpPr>
        <p:spPr bwMode="auto">
          <a:xfrm>
            <a:off x="8047037" y="2659062"/>
            <a:ext cx="4389438" cy="4335463"/>
          </a:xfrm>
          <a:prstGeom prst="rect">
            <a:avLst/>
          </a:prstGeom>
          <a:gradFill flip="none" rotWithShape="1">
            <a:gsLst>
              <a:gs pos="60000">
                <a:srgbClr val="000000">
                  <a:alpha val="0"/>
                </a:srgbClr>
              </a:gs>
              <a:gs pos="100000">
                <a:srgbClr val="000000">
                  <a:alpha val="68000"/>
                </a:srgb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Rectangle 8"/>
          <p:cNvSpPr/>
          <p:nvPr userDrawn="1"/>
        </p:nvSpPr>
        <p:spPr bwMode="auto">
          <a:xfrm>
            <a:off x="200024" y="3954462"/>
            <a:ext cx="6095999" cy="2743200"/>
          </a:xfrm>
          <a:prstGeom prst="rect">
            <a:avLst/>
          </a:prstGeom>
          <a:solidFill>
            <a:schemeClr val="accent4">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12" name="Title 1"/>
          <p:cNvSpPr>
            <a:spLocks noGrp="1"/>
          </p:cNvSpPr>
          <p:nvPr>
            <p:ph type="title" hasCustomPrompt="1"/>
          </p:nvPr>
        </p:nvSpPr>
        <p:spPr bwMode="auto">
          <a:xfrm>
            <a:off x="198437" y="3954461"/>
            <a:ext cx="6097586" cy="1600203"/>
          </a:xfrm>
          <a:noFill/>
        </p:spPr>
        <p:txBody>
          <a:bodyPr lIns="146304" tIns="91440" rIns="146304" bIns="91440" anchor="t" anchorCtr="0"/>
          <a:lstStyle>
            <a:lvl1pPr>
              <a:defRPr sz="5400" spc="-100" baseline="0">
                <a:gradFill>
                  <a:gsLst>
                    <a:gs pos="57576">
                      <a:srgbClr val="FFFFFF"/>
                    </a:gs>
                    <a:gs pos="35000">
                      <a:srgbClr val="FFFFFF"/>
                    </a:gs>
                  </a:gsLst>
                  <a:lin ang="5400000" scaled="0"/>
                </a:gradFill>
              </a:defRPr>
            </a:lvl1pPr>
          </a:lstStyle>
          <a:p>
            <a:r>
              <a:rPr lang="en-US" dirty="0"/>
              <a:t>Presentation title</a:t>
            </a:r>
          </a:p>
        </p:txBody>
      </p:sp>
      <p:sp>
        <p:nvSpPr>
          <p:cNvPr id="14" name="Text Placeholder 2"/>
          <p:cNvSpPr>
            <a:spLocks noGrp="1"/>
          </p:cNvSpPr>
          <p:nvPr>
            <p:ph type="body" sz="quarter" idx="14" hasCustomPrompt="1"/>
          </p:nvPr>
        </p:nvSpPr>
        <p:spPr bwMode="auto">
          <a:xfrm>
            <a:off x="198437" y="5554662"/>
            <a:ext cx="6097586" cy="1142999"/>
          </a:xfrm>
        </p:spPr>
        <p:txBody>
          <a:bodyPr tIns="109728" bIns="109728">
            <a:noAutofit/>
          </a:bodyPr>
          <a:lstStyle>
            <a:lvl1pPr marL="0" indent="0">
              <a:spcBef>
                <a:spcPts val="0"/>
              </a:spcBef>
              <a:buNone/>
              <a:defRPr sz="2400">
                <a:gradFill>
                  <a:gsLst>
                    <a:gs pos="57576">
                      <a:srgbClr val="FFFFFF"/>
                    </a:gs>
                    <a:gs pos="35000">
                      <a:srgbClr val="FFFFFF"/>
                    </a:gs>
                  </a:gsLst>
                  <a:lin ang="5400000" scaled="0"/>
                </a:gradFill>
                <a:latin typeface="+mn-lt"/>
              </a:defRPr>
            </a:lvl1pPr>
          </a:lstStyle>
          <a:p>
            <a:pPr lvl="0"/>
            <a:r>
              <a:rPr lang="en-US" dirty="0"/>
              <a:t>Speaker Name</a:t>
            </a: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10637837" y="6316662"/>
            <a:ext cx="1280587" cy="274320"/>
          </a:xfrm>
          <a:prstGeom prst="rect">
            <a:avLst/>
          </a:prstGeom>
        </p:spPr>
      </p:pic>
    </p:spTree>
    <p:extLst>
      <p:ext uri="{BB962C8B-B14F-4D97-AF65-F5344CB8AC3E}">
        <p14:creationId xmlns:p14="http://schemas.microsoft.com/office/powerpoint/2010/main" val="2097674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400" spc="-100" baseline="0">
                <a:gradFill>
                  <a:gsLst>
                    <a:gs pos="100000">
                      <a:schemeClr val="tx2"/>
                    </a:gs>
                    <a:gs pos="0">
                      <a:schemeClr val="tx2"/>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74701" y="3955786"/>
            <a:ext cx="7315137" cy="1828007"/>
          </a:xfrm>
          <a:noFill/>
        </p:spPr>
        <p:txBody>
          <a:bodyPr lIns="146304" tIns="109728" rIns="146304" bIns="109728">
            <a:noAutofit/>
          </a:bodyPr>
          <a:lstStyle>
            <a:lvl1pPr marL="0" indent="0">
              <a:spcBef>
                <a:spcPts val="0"/>
              </a:spcBef>
              <a:buNone/>
              <a:defRPr sz="3200" spc="0" baseline="0">
                <a:gradFill>
                  <a:gsLst>
                    <a:gs pos="91000">
                      <a:schemeClr val="tx1"/>
                    </a:gs>
                    <a:gs pos="0">
                      <a:schemeClr val="tx1"/>
                    </a:gs>
                  </a:gsLst>
                  <a:lin ang="5400000" scaled="0"/>
                </a:gradFill>
                <a:latin typeface="+mj-lt"/>
              </a:defRPr>
            </a:lvl1pPr>
          </a:lstStyle>
          <a:p>
            <a:pPr lvl="0"/>
            <a:r>
              <a:rPr lang="en-US" dirty="0"/>
              <a:t>Speaker Name</a:t>
            </a:r>
          </a:p>
        </p:txBody>
      </p:sp>
      <p:pic>
        <p:nvPicPr>
          <p:cNvPr id="6" name="Picture 5"/>
          <p:cNvPicPr>
            <a:picLocks noChangeAspect="1"/>
          </p:cNvPicPr>
          <p:nvPr userDrawn="1"/>
        </p:nvPicPr>
        <p:blipFill>
          <a:blip r:embed="rId2"/>
          <a:stretch>
            <a:fillRect/>
          </a:stretch>
        </p:blipFill>
        <p:spPr>
          <a:xfrm>
            <a:off x="457580" y="6243237"/>
            <a:ext cx="1280160" cy="274492"/>
          </a:xfrm>
          <a:prstGeom prst="rect">
            <a:avLst/>
          </a:prstGeom>
        </p:spPr>
      </p:pic>
    </p:spTree>
    <p:extLst>
      <p:ext uri="{BB962C8B-B14F-4D97-AF65-F5344CB8AC3E}">
        <p14:creationId xmlns:p14="http://schemas.microsoft.com/office/powerpoint/2010/main" val="35122842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87292438"/>
      </p:ext>
    </p:extLst>
  </p:cSld>
  <p:clrMapOvr>
    <a:masterClrMapping/>
  </p:clrMapOvr>
  <p:transition>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98599955"/>
      </p:ext>
    </p:extLst>
  </p:cSld>
  <p:clrMapOvr>
    <a:masterClrMapping/>
  </p:clrMapOvr>
  <p:transition>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3600">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82420926"/>
      </p:ext>
    </p:extLst>
  </p:cSld>
  <p:clrMapOvr>
    <a:masterClrMapping/>
  </p:clrMapOvr>
  <p:transition>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4735026"/>
      </p:ext>
    </p:extLst>
  </p:cSld>
  <p:clrMapOvr>
    <a:masterClrMapping/>
  </p:clrMapOvr>
  <p:transition>
    <p:fade/>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24488952"/>
      </p:ext>
    </p:extLst>
  </p:cSld>
  <p:clrMapOvr>
    <a:masterClrMapping/>
  </p:clrMapOvr>
  <p:transition>
    <p:fade/>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9937732"/>
      </p:ext>
    </p:extLst>
  </p:cSld>
  <p:clrMapOvr>
    <a:masterClrMapping/>
  </p:clrMapOvr>
  <p:transition>
    <p:fade/>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83192835"/>
      </p:ext>
    </p:extLst>
  </p:cSld>
  <p:clrMapOvr>
    <a:masterClrMapping/>
  </p:clrMapOvr>
  <p:transition>
    <p:fade/>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2867644"/>
      </p:ext>
    </p:extLst>
  </p:cSld>
  <p:clrMapOvr>
    <a:masterClrMapping/>
  </p:clrMapOvr>
  <p:transition>
    <p:fade/>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41929120"/>
      </p:ext>
    </p:extLst>
  </p:cSld>
  <p:clrMapOvr>
    <a:masterClrMapping/>
  </p:clrMapOvr>
  <p:transition>
    <p:fade/>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sz="7200" spc="-100"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74638" y="3954463"/>
            <a:ext cx="10058401" cy="738664"/>
          </a:xfrm>
          <a:noFill/>
        </p:spPr>
        <p:txBody>
          <a:bodyPr lIns="182880" tIns="146304" rIns="182880" bIns="146304">
            <a:sp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2823530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1181862"/>
          </a:xfrm>
          <a:noFill/>
        </p:spPr>
        <p:txBody>
          <a:bodyPr tIns="91440" bIns="91440" anchor="t" anchorCtr="0">
            <a:spAutoFit/>
          </a:bodyPr>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5683442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94675083"/>
      </p:ext>
    </p:extLst>
  </p:cSld>
  <p:clrMapOvr>
    <a:masterClrMapping/>
  </p:clrMapOvr>
  <p:transition>
    <p:fade/>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88510437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9935622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68940646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Section Title Accent Color 4">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9020483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Section Title Accent Color 5">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99397690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Section Title Accent Color 6">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40246785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219825" y="0"/>
            <a:ext cx="6216650" cy="6992587"/>
          </a:xfrm>
          <a:blipFill>
            <a:blip r:embed="rId2"/>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2916373974"/>
      </p:ext>
    </p:extLst>
  </p:cSld>
  <p:clrMapOvr>
    <a:masterClrMapping/>
  </p:clrMapOvr>
  <p:transition>
    <p:fade/>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9905266"/>
      </p:ext>
    </p:extLst>
  </p:cSld>
  <p:clrMapOvr>
    <a:masterClrMapping/>
  </p:clrMapOvr>
  <p:transition>
    <p:fade/>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01684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28253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5436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Blank Accent Color 4">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21938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Blank Accent Color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3054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Blank Accent Color 6">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437274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65574389"/>
      </p:ext>
    </p:extLst>
  </p:cSld>
  <p:clrMapOvr>
    <a:masterClrMapping/>
  </p:clrMapOvr>
  <p:transition>
    <p:fade/>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a:xfrm>
            <a:off x="459230" y="3145040"/>
            <a:ext cx="3291840" cy="705834"/>
          </a:xfrm>
          <a:prstGeom prst="rect">
            <a:avLst/>
          </a:prstGeom>
        </p:spPr>
      </p:pic>
    </p:spTree>
    <p:extLst>
      <p:ext uri="{BB962C8B-B14F-4D97-AF65-F5344CB8AC3E}">
        <p14:creationId xmlns:p14="http://schemas.microsoft.com/office/powerpoint/2010/main" val="3143514755"/>
      </p:ext>
    </p:extLst>
  </p:cSld>
  <p:clrMapOvr>
    <a:masterClrMapping/>
  </p:clrMapOvr>
  <p:transition>
    <p:fade/>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2016 Microsoft Corporation. All rights reserved. </a:t>
            </a:r>
          </a:p>
        </p:txBody>
      </p:sp>
      <p:pic>
        <p:nvPicPr>
          <p:cNvPr id="4" name="Picture 3"/>
          <p:cNvPicPr>
            <a:picLocks noChangeAspect="1"/>
          </p:cNvPicPr>
          <p:nvPr userDrawn="1"/>
        </p:nvPicPr>
        <p:blipFill>
          <a:blip r:embed="rId2"/>
          <a:stretch>
            <a:fillRect/>
          </a:stretch>
        </p:blipFill>
        <p:spPr>
          <a:xfrm>
            <a:off x="459232" y="3145040"/>
            <a:ext cx="3291840" cy="705836"/>
          </a:xfrm>
          <a:prstGeom prst="rect">
            <a:avLst/>
          </a:prstGeom>
        </p:spPr>
      </p:pic>
    </p:spTree>
    <p:extLst>
      <p:ext uri="{BB962C8B-B14F-4D97-AF65-F5344CB8AC3E}">
        <p14:creationId xmlns:p14="http://schemas.microsoft.com/office/powerpoint/2010/main" val="10828100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6556633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title" preserve="1">
  <p:cSld name="Title Slide Soli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a:t>Headline here</a:t>
            </a:r>
          </a:p>
        </p:txBody>
      </p:sp>
      <p:sp>
        <p:nvSpPr>
          <p:cNvPr id="3"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Speaker Name</a:t>
            </a:r>
            <a:br>
              <a:rPr lang="en-US"/>
            </a:br>
            <a:r>
              <a:rPr lang="en-US"/>
              <a:t>Date</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3324" y="479775"/>
            <a:ext cx="1304123" cy="285764"/>
          </a:xfrm>
          <a:prstGeom prst="rect">
            <a:avLst/>
          </a:prstGeom>
        </p:spPr>
      </p:pic>
    </p:spTree>
    <p:extLst>
      <p:ext uri="{BB962C8B-B14F-4D97-AF65-F5344CB8AC3E}">
        <p14:creationId xmlns:p14="http://schemas.microsoft.com/office/powerpoint/2010/main" val="1958543445"/>
      </p:ext>
    </p:extLst>
  </p:cSld>
  <p:clrMapOvr>
    <a:masterClrMapping/>
  </p:clrMapOvr>
  <p:transition spd="slow">
    <p:fade/>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itle" preserve="1">
  <p:cSld name="Red Tile Titl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436475" cy="6994525"/>
          </a:xfrm>
          <a:prstGeom prst="rect">
            <a:avLst/>
          </a:prstGeom>
        </p:spPr>
      </p:pic>
      <p:sp>
        <p:nvSpPr>
          <p:cNvPr id="2" name="Title 1"/>
          <p:cNvSpPr>
            <a:spLocks noGrp="1"/>
          </p:cNvSpPr>
          <p:nvPr>
            <p:ph type="ctrTitle" hasCustomPrompt="1"/>
          </p:nvPr>
        </p:nvSpPr>
        <p:spPr>
          <a:xfrm>
            <a:off x="274639" y="2142636"/>
            <a:ext cx="5303526" cy="1720381"/>
          </a:xfrm>
          <a:prstGeom prst="rect">
            <a:avLst/>
          </a:prstGeom>
        </p:spPr>
        <p:txBody>
          <a:bodyPr lIns="146304" tIns="91440" rIns="146304" bIns="91440"/>
          <a:lstStyle>
            <a:lvl1pPr algn="l">
              <a:defRPr sz="6000">
                <a:solidFill>
                  <a:schemeClr val="bg1"/>
                </a:solidFill>
              </a:defRPr>
            </a:lvl1pPr>
          </a:lstStyle>
          <a:p>
            <a:r>
              <a:rPr lang="en-US"/>
              <a:t>Lorem ipsum</a:t>
            </a:r>
            <a:br>
              <a:rPr lang="en-US"/>
            </a:br>
            <a:r>
              <a:rPr lang="en-US"/>
              <a:t>dolor amet</a:t>
            </a:r>
          </a:p>
        </p:txBody>
      </p:sp>
      <p:sp>
        <p:nvSpPr>
          <p:cNvPr id="3" name="Subtitle 2"/>
          <p:cNvSpPr>
            <a:spLocks noGrp="1"/>
          </p:cNvSpPr>
          <p:nvPr>
            <p:ph type="subTitle" idx="1" hasCustomPrompt="1"/>
          </p:nvPr>
        </p:nvSpPr>
        <p:spPr>
          <a:xfrm>
            <a:off x="274702" y="3954463"/>
            <a:ext cx="5303462" cy="1055382"/>
          </a:xfrm>
          <a:prstGeom prst="rect">
            <a:avLst/>
          </a:prstGeom>
        </p:spPr>
        <p:txBody>
          <a:bodyPr lIns="182880" tIns="146304" rIns="182880" bIns="146304"/>
          <a:lstStyle>
            <a:lvl1pPr marL="0" indent="0" algn="l">
              <a:lnSpc>
                <a:spcPct val="90000"/>
              </a:lnSpc>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Speaker Name</a:t>
            </a:r>
            <a:br>
              <a:rPr lang="en-US"/>
            </a:br>
            <a:r>
              <a:rPr lang="en-US"/>
              <a:t>Date</a:t>
            </a:r>
          </a:p>
        </p:txBody>
      </p:sp>
    </p:spTree>
    <p:extLst>
      <p:ext uri="{BB962C8B-B14F-4D97-AF65-F5344CB8AC3E}">
        <p14:creationId xmlns:p14="http://schemas.microsoft.com/office/powerpoint/2010/main" val="1078302286"/>
      </p:ext>
    </p:extLst>
  </p:cSld>
  <p:clrMapOvr>
    <a:masterClrMapping/>
  </p:clrMapOvr>
  <p:transition spd="slow">
    <p:fade/>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58pt Title/24pt Text">
    <p:bg>
      <p:bgPr>
        <a:solidFill>
          <a:schemeClr val="accent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Microsoft Confidential</a:t>
            </a:r>
            <a:endParaRPr lang="en-US" dirty="0"/>
          </a:p>
        </p:txBody>
      </p:sp>
      <p:sp>
        <p:nvSpPr>
          <p:cNvPr id="4" name="Slide Number Placeholder 3"/>
          <p:cNvSpPr>
            <a:spLocks noGrp="1"/>
          </p:cNvSpPr>
          <p:nvPr>
            <p:ph type="sldNum" sz="quarter" idx="11"/>
          </p:nvPr>
        </p:nvSpPr>
        <p:spPr/>
        <p:txBody>
          <a:body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1746515344"/>
      </p:ext>
    </p:extLst>
  </p:cSld>
  <p:clrMapOvr>
    <a:masterClrMapping/>
  </p:clrMapOvr>
  <p:transition spd="slow">
    <p:fade/>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58pt Title/16pt Text - Blue">
    <p:bg>
      <p:bgPr>
        <a:solidFill>
          <a:schemeClr val="accent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1032309595"/>
      </p:ext>
    </p:extLst>
  </p:cSld>
  <p:clrMapOvr>
    <a:masterClrMapping/>
  </p:clrMapOvr>
  <p:transition spd="slow">
    <p:fade/>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58pt Title/16pt Text - Purple">
    <p:bg>
      <p:bgPr>
        <a:solidFill>
          <a:schemeClr val="accent3"/>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225789699"/>
      </p:ext>
    </p:extLst>
  </p:cSld>
  <p:clrMapOvr>
    <a:masterClrMapping/>
  </p:clrMapOvr>
  <p:transition spd="slow">
    <p:fade/>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58pt Title/24pt Text - Orange">
    <p:bg>
      <p:bgPr>
        <a:solidFill>
          <a:schemeClr val="accent4"/>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237052735"/>
      </p:ext>
    </p:extLst>
  </p:cSld>
  <p:clrMapOvr>
    <a:masterClrMapping/>
  </p:clrMapOvr>
  <p:transition spd="slow">
    <p:fade/>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1_58pt Title/24pt Text - Orange">
    <p:bg>
      <p:bgPr>
        <a:solidFill>
          <a:schemeClr val="accent5"/>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35763605"/>
      </p:ext>
    </p:extLst>
  </p:cSld>
  <p:clrMapOvr>
    <a:masterClrMapping/>
  </p:clrMapOvr>
  <p:transition spd="slow">
    <p:fade/>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58pt Title/24pt Text - Gray">
    <p:bg>
      <p:bgPr>
        <a:solidFill>
          <a:schemeClr val="accent6"/>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6" name="Title 1"/>
          <p:cNvSpPr>
            <a:spLocks noGrp="1"/>
          </p:cNvSpPr>
          <p:nvPr>
            <p:ph type="ctrTitle" hasCustomPrompt="1"/>
          </p:nvPr>
        </p:nvSpPr>
        <p:spPr>
          <a:xfrm>
            <a:off x="274638" y="2142636"/>
            <a:ext cx="11228387" cy="1720381"/>
          </a:xfrm>
        </p:spPr>
        <p:txBody>
          <a:bodyPr/>
          <a:lstStyle>
            <a:lvl1pPr>
              <a:defRPr sz="6000">
                <a:solidFill>
                  <a:schemeClr val="bg1"/>
                </a:solidFill>
              </a:defRPr>
            </a:lvl1pPr>
          </a:lstStyle>
          <a:p>
            <a:r>
              <a:rPr lang="en-US" dirty="0"/>
              <a:t>Title</a:t>
            </a:r>
          </a:p>
        </p:txBody>
      </p:sp>
      <p:sp>
        <p:nvSpPr>
          <p:cNvPr id="8" name="Subtitle 2"/>
          <p:cNvSpPr>
            <a:spLocks noGrp="1"/>
          </p:cNvSpPr>
          <p:nvPr>
            <p:ph type="subTitle" idx="1" hasCustomPrompt="1"/>
          </p:nvPr>
        </p:nvSpPr>
        <p:spPr>
          <a:xfrm>
            <a:off x="274702" y="3954463"/>
            <a:ext cx="8705850" cy="1055382"/>
          </a:xfrm>
        </p:spPr>
        <p:txBody>
          <a:bodyPr/>
          <a:lstStyle>
            <a:lvl1pPr marL="0" indent="0" algn="l">
              <a:buNone/>
              <a:defRPr sz="22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980568415"/>
      </p:ext>
    </p:extLst>
  </p:cSld>
  <p:clrMapOvr>
    <a:masterClrMapping/>
  </p:clrMapOvr>
  <p:transition spd="slow">
    <p:fade/>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58pt Title/16p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64964"/>
            <a:ext cx="9143999" cy="3384866"/>
          </a:xfrm>
        </p:spPr>
        <p:txBody>
          <a:bodyPr lIns="146304" tIns="91440" rIns="146304" bIns="91440"/>
          <a:lstStyle>
            <a:lvl1pPr>
              <a:lnSpc>
                <a:spcPts val="6300"/>
              </a:lnSpc>
              <a:defRPr sz="5800" baseline="0">
                <a:solidFill>
                  <a:schemeClr val="accent1"/>
                </a:solidFill>
              </a:defRPr>
            </a:lvl1pPr>
          </a:lstStyle>
          <a:p>
            <a:r>
              <a:rPr lang="en-US"/>
              <a:t>Lorem ipsum dolor sit</a:t>
            </a:r>
            <a:br>
              <a:rPr lang="en-US"/>
            </a:br>
            <a:r>
              <a:rPr lang="en-US"/>
              <a:t>amet, consectetuer adipi</a:t>
            </a:r>
            <a:br>
              <a:rPr lang="en-US"/>
            </a:br>
            <a:r>
              <a:rPr lang="en-US"/>
              <a:t>scing elit aenean massa.</a:t>
            </a:r>
            <a:br>
              <a:rPr lang="en-US"/>
            </a:br>
            <a:r>
              <a:rPr lang="en-US"/>
              <a:t>Cum sociis natoque.</a:t>
            </a:r>
          </a:p>
        </p:txBody>
      </p:sp>
      <p:sp>
        <p:nvSpPr>
          <p:cNvPr id="3" name="Footer Placeholder 2"/>
          <p:cNvSpPr>
            <a:spLocks noGrp="1"/>
          </p:cNvSpPr>
          <p:nvPr>
            <p:ph type="ftr" sz="quarter" idx="10"/>
          </p:nvPr>
        </p:nvSpPr>
        <p:spPr/>
        <p:txBody>
          <a:bodyPr/>
          <a:lstStyle/>
          <a:p>
            <a:r>
              <a:rPr lang="en-US"/>
              <a:t>Microsoft Confidential</a:t>
            </a:r>
            <a:endParaRPr lang="en-US" dirty="0"/>
          </a:p>
        </p:txBody>
      </p:sp>
      <p:sp>
        <p:nvSpPr>
          <p:cNvPr id="4" name="Slide Number Placeholder 3"/>
          <p:cNvSpPr>
            <a:spLocks noGrp="1"/>
          </p:cNvSpPr>
          <p:nvPr>
            <p:ph type="sldNum" sz="quarter" idx="11"/>
          </p:nvPr>
        </p:nvSpPr>
        <p:spPr/>
        <p:txBody>
          <a:bodyPr/>
          <a:lstStyle/>
          <a:p>
            <a:fld id="{27258FFF-F925-446B-8502-81C933981705}" type="slidenum">
              <a:rPr lang="en-US" smtClean="0"/>
              <a:pPr/>
              <a:t>‹#›</a:t>
            </a:fld>
            <a:endParaRPr lang="en-US" dirty="0"/>
          </a:p>
        </p:txBody>
      </p:sp>
      <p:sp>
        <p:nvSpPr>
          <p:cNvPr id="7" name="Text Placeholder 6"/>
          <p:cNvSpPr>
            <a:spLocks noGrp="1"/>
          </p:cNvSpPr>
          <p:nvPr>
            <p:ph type="body" sz="quarter" idx="12" hasCustomPrompt="1"/>
          </p:nvPr>
        </p:nvSpPr>
        <p:spPr>
          <a:xfrm>
            <a:off x="274638" y="3954463"/>
            <a:ext cx="5486400" cy="2468562"/>
          </a:xfrm>
        </p:spPr>
        <p:txBody>
          <a:bodyPr/>
          <a:lstStyle>
            <a:lvl1pPr marL="0" indent="0">
              <a:lnSpc>
                <a:spcPts val="1800"/>
              </a:lnSpc>
              <a:spcBef>
                <a:spcPts val="1200"/>
              </a:spcBef>
              <a:buNone/>
              <a:defRPr sz="1600" baseline="0"/>
            </a:lvl1pPr>
            <a:lvl2pPr marL="0" indent="0">
              <a:lnSpc>
                <a:spcPts val="1800"/>
              </a:lnSpc>
              <a:spcBef>
                <a:spcPts val="1200"/>
              </a:spcBef>
              <a:buNone/>
              <a:defRPr sz="1600"/>
            </a:lvl2pPr>
            <a:lvl3pPr marL="0" indent="0">
              <a:lnSpc>
                <a:spcPts val="1800"/>
              </a:lnSpc>
              <a:spcBef>
                <a:spcPts val="1200"/>
              </a:spcBef>
              <a:buNone/>
              <a:defRPr sz="1600"/>
            </a:lvl3pPr>
            <a:lvl4pPr marL="0" indent="0">
              <a:lnSpc>
                <a:spcPts val="1800"/>
              </a:lnSpc>
              <a:spcBef>
                <a:spcPts val="1200"/>
              </a:spcBef>
              <a:buNone/>
              <a:defRPr sz="1600"/>
            </a:lvl4pPr>
            <a:lvl5pPr marL="0" indent="0">
              <a:lnSpc>
                <a:spcPts val="1800"/>
              </a:lnSpc>
              <a:spcBef>
                <a:spcPts val="1200"/>
              </a:spcBef>
              <a:buNone/>
              <a:defRPr sz="1600"/>
            </a:lvl5pPr>
          </a:lstStyle>
          <a:p>
            <a:pPr lvl="0"/>
            <a:r>
              <a:rPr lang="en-US"/>
              <a:t>Lorem ipsum dolor sit amet, consectetur adipiscing elit. Nunc et sagittis ligula, non laoreet urna. Aenean porttitor pulvinar lorem, eu accumsan purus mattis nec. Suspendisse eu justo tempus, volutpat velit ut, eleifend velit. </a:t>
            </a:r>
          </a:p>
          <a:p>
            <a:pPr lvl="0"/>
            <a:r>
              <a:rPr lang="en-US"/>
              <a:t>Cum sociis natoque penatibus et magnis dis parturient montes, nascetur ridiculus mus. Nullam tempus lorem justo, ac placerat neque molestie ut. </a:t>
            </a:r>
          </a:p>
        </p:txBody>
      </p:sp>
    </p:spTree>
    <p:extLst>
      <p:ext uri="{BB962C8B-B14F-4D97-AF65-F5344CB8AC3E}">
        <p14:creationId xmlns:p14="http://schemas.microsoft.com/office/powerpoint/2010/main" val="2031403399"/>
      </p:ext>
    </p:extLst>
  </p:cSld>
  <p:clrMapOvr>
    <a:masterClrMapping/>
  </p:clrMapOvr>
  <p:transition spd="slow">
    <p:fade/>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58pt Title/26pt Bullet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64964"/>
            <a:ext cx="9143999" cy="1097302"/>
          </a:xfrm>
        </p:spPr>
        <p:txBody>
          <a:bodyPr lIns="146304" tIns="91440" rIns="146304" bIns="91440"/>
          <a:lstStyle>
            <a:lvl1pPr>
              <a:lnSpc>
                <a:spcPts val="6300"/>
              </a:lnSpc>
              <a:defRPr sz="5800" baseline="0">
                <a:solidFill>
                  <a:schemeClr val="accent1"/>
                </a:solidFill>
              </a:defRPr>
            </a:lvl1pPr>
          </a:lstStyle>
          <a:p>
            <a:r>
              <a:rPr lang="en-US"/>
              <a:t>Lorem ipsum dolor sit.</a:t>
            </a:r>
          </a:p>
        </p:txBody>
      </p:sp>
      <p:sp>
        <p:nvSpPr>
          <p:cNvPr id="3" name="Footer Placeholder 2"/>
          <p:cNvSpPr>
            <a:spLocks noGrp="1"/>
          </p:cNvSpPr>
          <p:nvPr>
            <p:ph type="ftr" sz="quarter" idx="10"/>
          </p:nvPr>
        </p:nvSpPr>
        <p:spPr/>
        <p:txBody>
          <a:bodyPr/>
          <a:lstStyle/>
          <a:p>
            <a:r>
              <a:rPr lang="en-US"/>
              <a:t>Microsoft Confidential</a:t>
            </a:r>
            <a:endParaRPr lang="en-US" dirty="0"/>
          </a:p>
        </p:txBody>
      </p:sp>
      <p:sp>
        <p:nvSpPr>
          <p:cNvPr id="4" name="Slide Number Placeholder 3"/>
          <p:cNvSpPr>
            <a:spLocks noGrp="1"/>
          </p:cNvSpPr>
          <p:nvPr>
            <p:ph type="sldNum" sz="quarter" idx="11"/>
          </p:nvPr>
        </p:nvSpPr>
        <p:spPr/>
        <p:txBody>
          <a:bodyPr/>
          <a:lstStyle/>
          <a:p>
            <a:fld id="{27258FFF-F925-446B-8502-81C933981705}" type="slidenum">
              <a:rPr lang="en-US" smtClean="0"/>
              <a:pPr/>
              <a:t>‹#›</a:t>
            </a:fld>
            <a:endParaRPr lang="en-US" dirty="0"/>
          </a:p>
        </p:txBody>
      </p:sp>
      <p:sp>
        <p:nvSpPr>
          <p:cNvPr id="8" name="Text Placeholder 7"/>
          <p:cNvSpPr>
            <a:spLocks noGrp="1"/>
          </p:cNvSpPr>
          <p:nvPr>
            <p:ph type="body" sz="quarter" idx="13" hasCustomPrompt="1"/>
          </p:nvPr>
        </p:nvSpPr>
        <p:spPr>
          <a:xfrm>
            <a:off x="274638" y="2125663"/>
            <a:ext cx="9144000" cy="4082870"/>
          </a:xfrm>
        </p:spPr>
        <p:txBody>
          <a:bodyPr/>
          <a:lstStyle>
            <a:lvl1pPr marL="233363" indent="-233363">
              <a:spcBef>
                <a:spcPts val="1200"/>
              </a:spcBef>
              <a:defRPr sz="2600">
                <a:latin typeface="+mn-lt"/>
              </a:defRPr>
            </a:lvl1pPr>
            <a:lvl2pPr marL="690563" indent="-233363">
              <a:spcBef>
                <a:spcPts val="1200"/>
              </a:spcBef>
              <a:buSzPct val="100000"/>
              <a:buFont typeface="Segoe UI" pitchFamily="34" charset="0"/>
              <a:buChar char="‐"/>
              <a:defRPr/>
            </a:lvl2pPr>
            <a:lvl3pPr marL="1147763" indent="-233363">
              <a:spcBef>
                <a:spcPts val="1200"/>
              </a:spcBef>
              <a:buFont typeface="Wingdings" pitchFamily="2" charset="2"/>
              <a:buChar char="§"/>
              <a:defRPr/>
            </a:lvl3pPr>
            <a:lvl4pPr marL="1600200" indent="-342900">
              <a:spcBef>
                <a:spcPts val="1200"/>
              </a:spcBef>
              <a:buFont typeface="+mj-lt"/>
              <a:buAutoNum type="arabicPeriod"/>
              <a:defRPr/>
            </a:lvl4pPr>
            <a:lvl5pPr marL="1946275" indent="-342900">
              <a:spcBef>
                <a:spcPts val="1200"/>
              </a:spcBef>
              <a:buFont typeface="+mj-lt"/>
              <a:buAutoNum type="alphaLcParenR"/>
              <a:defRPr/>
            </a:lvl5pPr>
          </a:lstStyle>
          <a:p>
            <a:pPr lvl="0"/>
            <a:r>
              <a:rPr lang="en-US"/>
              <a:t>Lorem ipsum dolor sit amet, consectetur adipiscing </a:t>
            </a:r>
            <a:br>
              <a:rPr lang="en-US"/>
            </a:br>
            <a:r>
              <a:rPr lang="en-US"/>
              <a:t>elit. Nunc et sagittis ligula</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2217872"/>
      </p:ext>
    </p:extLst>
  </p:cSld>
  <p:clrMapOvr>
    <a:masterClrMapping/>
  </p:clrMapOvr>
  <p:transition spd="slow">
    <p:fade/>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63pt 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64964"/>
            <a:ext cx="9143999" cy="1097302"/>
          </a:xfrm>
        </p:spPr>
        <p:txBody>
          <a:bodyPr lIns="146304" tIns="91440" rIns="146304" bIns="91440"/>
          <a:lstStyle>
            <a:lvl1pPr>
              <a:lnSpc>
                <a:spcPts val="6300"/>
              </a:lnSpc>
              <a:defRPr sz="5800" baseline="0">
                <a:solidFill>
                  <a:schemeClr val="accent1"/>
                </a:solidFill>
              </a:defRPr>
            </a:lvl1pPr>
          </a:lstStyle>
          <a:p>
            <a:r>
              <a:rPr lang="en-US"/>
              <a:t>Lorem ipsum dolor sit.</a:t>
            </a:r>
          </a:p>
        </p:txBody>
      </p:sp>
      <p:sp>
        <p:nvSpPr>
          <p:cNvPr id="3" name="Footer Placeholder 2"/>
          <p:cNvSpPr>
            <a:spLocks noGrp="1"/>
          </p:cNvSpPr>
          <p:nvPr>
            <p:ph type="ftr" sz="quarter" idx="10"/>
          </p:nvPr>
        </p:nvSpPr>
        <p:spPr/>
        <p:txBody>
          <a:bodyPr/>
          <a:lstStyle/>
          <a:p>
            <a:r>
              <a:rPr lang="en-US"/>
              <a:t>Microsoft Confidential</a:t>
            </a:r>
            <a:endParaRPr lang="en-US" dirty="0"/>
          </a:p>
        </p:txBody>
      </p:sp>
      <p:sp>
        <p:nvSpPr>
          <p:cNvPr id="4" name="Slide Number Placeholder 3"/>
          <p:cNvSpPr>
            <a:spLocks noGrp="1"/>
          </p:cNvSpPr>
          <p:nvPr>
            <p:ph type="sldNum" sz="quarter" idx="11"/>
          </p:nvPr>
        </p:nvSpPr>
        <p:spPr/>
        <p:txBody>
          <a:bodyPr/>
          <a:lstStyle/>
          <a:p>
            <a:fld id="{27258FFF-F925-446B-8502-81C933981705}" type="slidenum">
              <a:rPr lang="en-US" smtClean="0"/>
              <a:pPr/>
              <a:t>‹#›</a:t>
            </a:fld>
            <a:endParaRPr lang="en-US" dirty="0"/>
          </a:p>
        </p:txBody>
      </p:sp>
    </p:spTree>
    <p:extLst>
      <p:ext uri="{BB962C8B-B14F-4D97-AF65-F5344CB8AC3E}">
        <p14:creationId xmlns:p14="http://schemas.microsoft.com/office/powerpoint/2010/main" val="889786694"/>
      </p:ext>
    </p:extLst>
  </p:cSld>
  <p:clrMapOvr>
    <a:masterClrMapping/>
  </p:clrMapOvr>
  <p:transition spd="slow">
    <p:fade/>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36pt Header w/Subtext">
    <p:spTree>
      <p:nvGrpSpPr>
        <p:cNvPr id="1" name=""/>
        <p:cNvGrpSpPr/>
        <p:nvPr/>
      </p:nvGrpSpPr>
      <p:grpSpPr>
        <a:xfrm>
          <a:off x="0" y="0"/>
          <a:ext cx="0" cy="0"/>
          <a:chOff x="0" y="0"/>
          <a:chExt cx="0" cy="0"/>
        </a:xfrm>
      </p:grpSpPr>
      <p:sp>
        <p:nvSpPr>
          <p:cNvPr id="2" name="Footer Placeholder 1"/>
          <p:cNvSpPr>
            <a:spLocks noGrp="1"/>
          </p:cNvSpPr>
          <p:nvPr>
            <p:ph type="ftr" sz="quarter" idx="12"/>
          </p:nvPr>
        </p:nvSpPr>
        <p:spPr/>
        <p:txBody>
          <a:bodyPr/>
          <a:lstStyle/>
          <a:p>
            <a:r>
              <a:rPr lang="en-US"/>
              <a:t>Microsoft Confidential</a:t>
            </a:r>
            <a:endParaRPr lang="en-US" dirty="0"/>
          </a:p>
        </p:txBody>
      </p:sp>
      <p:sp>
        <p:nvSpPr>
          <p:cNvPr id="3" name="Slide Number Placeholder 2"/>
          <p:cNvSpPr>
            <a:spLocks noGrp="1"/>
          </p:cNvSpPr>
          <p:nvPr>
            <p:ph type="sldNum" sz="quarter" idx="13"/>
          </p:nvPr>
        </p:nvSpPr>
        <p:spPr/>
        <p:txBody>
          <a:bodyPr/>
          <a:lstStyle/>
          <a:p>
            <a:fld id="{27258FFF-F925-446B-8502-81C933981705}" type="slidenum">
              <a:rPr lang="en-US" smtClean="0"/>
              <a:pPr/>
              <a:t>‹#›</a:t>
            </a:fld>
            <a:endParaRPr lang="en-US" dirty="0"/>
          </a:p>
        </p:txBody>
      </p:sp>
      <p:sp>
        <p:nvSpPr>
          <p:cNvPr id="8" name="Text Placeholder 4"/>
          <p:cNvSpPr>
            <a:spLocks noGrp="1"/>
          </p:cNvSpPr>
          <p:nvPr>
            <p:ph type="body" sz="quarter" idx="11"/>
          </p:nvPr>
        </p:nvSpPr>
        <p:spPr>
          <a:xfrm>
            <a:off x="274639" y="355512"/>
            <a:ext cx="6400799" cy="629914"/>
          </a:xfrm>
        </p:spPr>
        <p:txBody>
          <a:bodyPr lIns="146304" tIns="109728" rIns="146304" bIns="109728" anchor="t" anchorCtr="0"/>
          <a:lstStyle>
            <a:lvl1pPr marL="0" indent="0">
              <a:lnSpc>
                <a:spcPts val="3600"/>
              </a:lnSpc>
              <a:buFontTx/>
              <a:buNone/>
              <a:defRPr sz="3600">
                <a:solidFill>
                  <a:schemeClr val="tx2"/>
                </a:solidFill>
                <a:latin typeface="+mj-lt"/>
              </a:defRPr>
            </a:lvl1pPr>
            <a:lvl2pPr marL="342867" indent="0">
              <a:buFontTx/>
              <a:buNone/>
              <a:defRPr sz="3600">
                <a:latin typeface="Segoe Pro Light"/>
              </a:defRPr>
            </a:lvl2pPr>
            <a:lvl3pPr marL="571444" indent="0">
              <a:buFontTx/>
              <a:buNone/>
              <a:defRPr sz="3600">
                <a:latin typeface="Segoe Pro Light"/>
              </a:defRPr>
            </a:lvl3pPr>
            <a:lvl4pPr marL="800021" indent="0">
              <a:buFontTx/>
              <a:buNone/>
              <a:defRPr sz="3600">
                <a:latin typeface="Segoe Pro Light"/>
              </a:defRPr>
            </a:lvl4pPr>
            <a:lvl5pPr marL="1028598" indent="0">
              <a:buFontTx/>
              <a:buNone/>
              <a:defRPr sz="3600">
                <a:latin typeface="Segoe Pro Light"/>
              </a:defRPr>
            </a:lvl5pPr>
          </a:lstStyle>
          <a:p>
            <a:pPr lvl="0"/>
            <a:r>
              <a:rPr lang="en-US"/>
              <a:t>Click to edit Master text styles</a:t>
            </a:r>
          </a:p>
        </p:txBody>
      </p:sp>
      <p:sp>
        <p:nvSpPr>
          <p:cNvPr id="11" name="Text Placeholder 10"/>
          <p:cNvSpPr>
            <a:spLocks noGrp="1"/>
          </p:cNvSpPr>
          <p:nvPr>
            <p:ph type="body" sz="quarter" idx="14"/>
          </p:nvPr>
        </p:nvSpPr>
        <p:spPr>
          <a:xfrm>
            <a:off x="274638" y="2125663"/>
            <a:ext cx="3200429" cy="2743200"/>
          </a:xfrm>
        </p:spPr>
        <p:txBody>
          <a:bodyPr/>
          <a:lstStyle>
            <a:lvl1pPr marL="0" indent="0">
              <a:lnSpc>
                <a:spcPct val="100000"/>
              </a:lnSpc>
              <a:spcBef>
                <a:spcPts val="0"/>
              </a:spcBef>
              <a:spcAft>
                <a:spcPts val="3000"/>
              </a:spcAft>
              <a:buNone/>
              <a:defRPr sz="1800">
                <a:latin typeface="+mn-lt"/>
              </a:defRPr>
            </a:lvl1pPr>
            <a:lvl2pPr marL="3175" indent="0">
              <a:lnSpc>
                <a:spcPts val="1450"/>
              </a:lnSpc>
              <a:spcBef>
                <a:spcPts val="0"/>
              </a:spcBef>
              <a:spcAft>
                <a:spcPts val="1200"/>
              </a:spcAft>
              <a:buNone/>
              <a:defRPr sz="1300" b="1"/>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601249803"/>
      </p:ext>
    </p:extLst>
  </p:cSld>
  <p:clrMapOvr>
    <a:masterClrMapping/>
  </p:clrMapOvr>
  <p:transition spd="slow">
    <p:fade/>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40pt Header &amp; 24pt Title Box">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436475" cy="6994525"/>
          </a:xfrm>
        </p:spPr>
        <p:txBody>
          <a:bodyPr/>
          <a:lstStyle>
            <a:lvl1pPr marL="0" indent="0">
              <a:buNone/>
              <a:defRPr>
                <a:solidFill>
                  <a:srgbClr val="505050"/>
                </a:solidFill>
              </a:defRPr>
            </a:lvl1pPr>
          </a:lstStyle>
          <a:p>
            <a:r>
              <a:rPr lang="en-US" dirty="0"/>
              <a:t>Click icon to add picture</a:t>
            </a:r>
          </a:p>
        </p:txBody>
      </p:sp>
      <p:sp>
        <p:nvSpPr>
          <p:cNvPr id="2" name="Footer Placeholder 1"/>
          <p:cNvSpPr>
            <a:spLocks noGrp="1"/>
          </p:cNvSpPr>
          <p:nvPr>
            <p:ph type="ftr" sz="quarter" idx="12"/>
          </p:nvPr>
        </p:nvSpPr>
        <p:spPr/>
        <p:txBody>
          <a:bodyPr/>
          <a:lstStyle/>
          <a:p>
            <a:r>
              <a:rPr lang="en-US"/>
              <a:t>Microsoft Confidential</a:t>
            </a:r>
            <a:endParaRPr lang="en-US" dirty="0"/>
          </a:p>
        </p:txBody>
      </p:sp>
      <p:sp>
        <p:nvSpPr>
          <p:cNvPr id="5" name="Slide Number Placeholder 4"/>
          <p:cNvSpPr>
            <a:spLocks noGrp="1"/>
          </p:cNvSpPr>
          <p:nvPr>
            <p:ph type="sldNum" sz="quarter" idx="13"/>
          </p:nvPr>
        </p:nvSpPr>
        <p:spPr/>
        <p:txBody>
          <a:bodyPr/>
          <a:lstStyle/>
          <a:p>
            <a:fld id="{27258FFF-F925-446B-8502-81C933981705}" type="slidenum">
              <a:rPr lang="en-US" smtClean="0"/>
              <a:pPr/>
              <a:t>‹#›</a:t>
            </a:fld>
            <a:endParaRPr lang="en-US" dirty="0"/>
          </a:p>
        </p:txBody>
      </p:sp>
      <p:sp>
        <p:nvSpPr>
          <p:cNvPr id="9" name="Text Placeholder 8"/>
          <p:cNvSpPr>
            <a:spLocks noGrp="1"/>
          </p:cNvSpPr>
          <p:nvPr>
            <p:ph type="body" sz="quarter" idx="14"/>
          </p:nvPr>
        </p:nvSpPr>
        <p:spPr>
          <a:xfrm>
            <a:off x="274638" y="1242535"/>
            <a:ext cx="5029200" cy="5029200"/>
          </a:xfrm>
        </p:spPr>
        <p:txBody>
          <a:bodyPr lIns="146304" tIns="91440" rIns="146304" bIns="91440"/>
          <a:lstStyle>
            <a:lvl1pPr marL="0" indent="0">
              <a:lnSpc>
                <a:spcPts val="2900"/>
              </a:lnSpc>
              <a:spcBef>
                <a:spcPts val="0"/>
              </a:spcBef>
              <a:spcAft>
                <a:spcPts val="2400"/>
              </a:spcAft>
              <a:buNone/>
              <a:defRPr lang="en-US" sz="2400" kern="1200" spc="0" baseline="0">
                <a:solidFill>
                  <a:schemeClr val="bg1"/>
                </a:solidFill>
                <a:latin typeface="+mj-lt"/>
                <a:ea typeface="+mn-ea"/>
                <a:cs typeface="+mn-cs"/>
              </a:defRPr>
            </a:lvl1pPr>
            <a:lvl2pPr marL="342900" indent="0">
              <a:buNone/>
              <a:defRPr/>
            </a:lvl2pPr>
            <a:lvl3pPr marL="571500" indent="0">
              <a:buNone/>
              <a:defRPr/>
            </a:lvl3pPr>
            <a:lvl4pPr marL="800100" indent="0">
              <a:buNone/>
              <a:defRPr/>
            </a:lvl4pPr>
            <a:lvl5pPr marL="1028700" indent="0">
              <a:buNone/>
              <a:defRPr/>
            </a:lvl5pPr>
          </a:lstStyle>
          <a:p>
            <a:pPr marL="0" marR="0" lvl="0"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a:t>Click to edit Master text styles</a:t>
            </a:r>
          </a:p>
          <a:p>
            <a:pPr marL="0" marR="0" lvl="1"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a:t>Second level</a:t>
            </a:r>
          </a:p>
          <a:p>
            <a:pPr marL="0" marR="0" lvl="2"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a:t>Third level</a:t>
            </a:r>
          </a:p>
          <a:p>
            <a:pPr marL="0" marR="0" lvl="3"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a:t>Fourth level</a:t>
            </a:r>
          </a:p>
          <a:p>
            <a:pPr marL="0" marR="0" lvl="4" indent="0" algn="l" defTabSz="932742" rtl="0" eaLnBrk="1" fontAlgn="auto" latinLnBrk="0" hangingPunct="1">
              <a:lnSpc>
                <a:spcPct val="90000"/>
              </a:lnSpc>
              <a:spcBef>
                <a:spcPct val="20000"/>
              </a:spcBef>
              <a:spcAft>
                <a:spcPts val="0"/>
              </a:spcAft>
              <a:buClrTx/>
              <a:buSzPct val="90000"/>
              <a:buFont typeface="Arial" pitchFamily="34" charset="0"/>
              <a:buNone/>
              <a:tabLst/>
            </a:pPr>
            <a:r>
              <a:rPr lang="en-US"/>
              <a:t>Fifth level</a:t>
            </a:r>
          </a:p>
        </p:txBody>
      </p:sp>
    </p:spTree>
    <p:extLst>
      <p:ext uri="{BB962C8B-B14F-4D97-AF65-F5344CB8AC3E}">
        <p14:creationId xmlns:p14="http://schemas.microsoft.com/office/powerpoint/2010/main" val="1397603987"/>
      </p:ext>
    </p:extLst>
  </p:cSld>
  <p:clrMapOvr>
    <a:masterClrMapping/>
  </p:clrMapOvr>
  <p:transition spd="slow">
    <p:fade/>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24pt Title">
    <p:spTree>
      <p:nvGrpSpPr>
        <p:cNvPr id="1" name=""/>
        <p:cNvGrpSpPr/>
        <p:nvPr/>
      </p:nvGrpSpPr>
      <p:grpSpPr>
        <a:xfrm>
          <a:off x="0" y="0"/>
          <a:ext cx="0" cy="0"/>
          <a:chOff x="0" y="0"/>
          <a:chExt cx="0" cy="0"/>
        </a:xfrm>
      </p:grpSpPr>
      <p:sp>
        <p:nvSpPr>
          <p:cNvPr id="2" name="Footer Placeholder 1"/>
          <p:cNvSpPr>
            <a:spLocks noGrp="1"/>
          </p:cNvSpPr>
          <p:nvPr>
            <p:ph type="ftr" sz="quarter" idx="12"/>
          </p:nvPr>
        </p:nvSpPr>
        <p:spPr/>
        <p:txBody>
          <a:bodyPr/>
          <a:lstStyle/>
          <a:p>
            <a:r>
              <a:rPr lang="en-US"/>
              <a:t>Microsoft Confidential</a:t>
            </a:r>
            <a:endParaRPr lang="en-US" dirty="0"/>
          </a:p>
        </p:txBody>
      </p:sp>
      <p:sp>
        <p:nvSpPr>
          <p:cNvPr id="3" name="Slide Number Placeholder 2"/>
          <p:cNvSpPr>
            <a:spLocks noGrp="1"/>
          </p:cNvSpPr>
          <p:nvPr>
            <p:ph type="sldNum" sz="quarter" idx="13"/>
          </p:nvPr>
        </p:nvSpPr>
        <p:spPr/>
        <p:txBody>
          <a:bodyPr/>
          <a:lstStyle/>
          <a:p>
            <a:fld id="{27258FFF-F925-446B-8502-81C933981705}" type="slidenum">
              <a:rPr lang="en-US" smtClean="0"/>
              <a:pPr/>
              <a:t>‹#›</a:t>
            </a:fld>
            <a:endParaRPr lang="en-US" dirty="0"/>
          </a:p>
        </p:txBody>
      </p:sp>
      <p:sp>
        <p:nvSpPr>
          <p:cNvPr id="9" name="Text Placeholder 4"/>
          <p:cNvSpPr>
            <a:spLocks noGrp="1"/>
          </p:cNvSpPr>
          <p:nvPr>
            <p:ph type="body" sz="quarter" idx="10"/>
          </p:nvPr>
        </p:nvSpPr>
        <p:spPr>
          <a:xfrm>
            <a:off x="274818" y="375657"/>
            <a:ext cx="6400614" cy="457195"/>
          </a:xfrm>
        </p:spPr>
        <p:txBody>
          <a:bodyPr lIns="182880" tIns="146304" rIns="182880" bIns="146304" anchor="ctr" anchorCtr="0"/>
          <a:lstStyle>
            <a:lvl1pPr marL="0" indent="0">
              <a:lnSpc>
                <a:spcPts val="2800"/>
              </a:lnSpc>
              <a:spcBef>
                <a:spcPts val="0"/>
              </a:spcBef>
              <a:buFontTx/>
              <a:buNone/>
              <a:defRPr sz="2400">
                <a:solidFill>
                  <a:schemeClr val="tx2"/>
                </a:solidFill>
                <a:latin typeface="+mj-lt"/>
              </a:defRPr>
            </a:lvl1pPr>
            <a:lvl2pPr marL="342867" indent="0">
              <a:buFontTx/>
              <a:buNone/>
              <a:defRPr sz="2400">
                <a:latin typeface="Segoe Pro Light"/>
              </a:defRPr>
            </a:lvl2pPr>
            <a:lvl3pPr marL="571444" indent="0">
              <a:buFontTx/>
              <a:buNone/>
              <a:defRPr sz="2400">
                <a:latin typeface="Segoe Pro Light"/>
              </a:defRPr>
            </a:lvl3pPr>
            <a:lvl4pPr marL="800021" indent="0">
              <a:buFontTx/>
              <a:buNone/>
              <a:defRPr sz="2400">
                <a:latin typeface="Segoe Pro Light"/>
              </a:defRPr>
            </a:lvl4pPr>
            <a:lvl5pPr marL="1028598" indent="0">
              <a:buFontTx/>
              <a:buNone/>
              <a:defRPr sz="2400">
                <a:latin typeface="Segoe Pro Light"/>
              </a:defRPr>
            </a:lvl5pPr>
          </a:lstStyle>
          <a:p>
            <a:pPr lvl="0"/>
            <a:r>
              <a:rPr lang="en-US"/>
              <a:t>Click to edit Master text styles</a:t>
            </a:r>
          </a:p>
        </p:txBody>
      </p:sp>
    </p:spTree>
    <p:extLst>
      <p:ext uri="{BB962C8B-B14F-4D97-AF65-F5344CB8AC3E}">
        <p14:creationId xmlns:p14="http://schemas.microsoft.com/office/powerpoint/2010/main" val="3354820525"/>
      </p:ext>
    </p:extLst>
  </p:cSld>
  <p:clrMapOvr>
    <a:masterClrMapping/>
  </p:clrMapOvr>
  <p:transition spd="slow">
    <p:fade/>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a:t>Microsoft Confidential</a:t>
            </a:r>
            <a:endParaRPr lang="en-US" dirty="0"/>
          </a:p>
        </p:txBody>
      </p:sp>
      <p:sp>
        <p:nvSpPr>
          <p:cNvPr id="3" name="Slide Number Placeholder 2"/>
          <p:cNvSpPr>
            <a:spLocks noGrp="1"/>
          </p:cNvSpPr>
          <p:nvPr>
            <p:ph type="sldNum" sz="quarter" idx="11"/>
          </p:nvPr>
        </p:nvSpPr>
        <p:spPr/>
        <p:txBody>
          <a:bodyPr/>
          <a:lstStyle/>
          <a:p>
            <a:fld id="{27258FFF-F925-446B-8502-81C933981705}" type="slidenum">
              <a:rPr lang="en-US" smtClean="0"/>
              <a:pPr/>
              <a:t>‹#›</a:t>
            </a:fld>
            <a:endParaRPr lang="en-US" dirty="0"/>
          </a:p>
        </p:txBody>
      </p:sp>
    </p:spTree>
    <p:extLst>
      <p:ext uri="{BB962C8B-B14F-4D97-AF65-F5344CB8AC3E}">
        <p14:creationId xmlns:p14="http://schemas.microsoft.com/office/powerpoint/2010/main" val="4156573861"/>
      </p:ext>
    </p:extLst>
  </p:cSld>
  <p:clrMapOvr>
    <a:masterClrMapping/>
  </p:clrMapOvr>
  <p:transition spd="slow">
    <p:fade/>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Gray Background &amp; Tiles">
    <p:bg>
      <p:bgPr>
        <a:solidFill>
          <a:srgbClr val="505050"/>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3" name="Slide Number Placeholder 2"/>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grpSp>
        <p:nvGrpSpPr>
          <p:cNvPr id="13" name="Group 12"/>
          <p:cNvGrpSpPr/>
          <p:nvPr userDrawn="1"/>
        </p:nvGrpSpPr>
        <p:grpSpPr>
          <a:xfrm>
            <a:off x="278608" y="296863"/>
            <a:ext cx="11887200" cy="6247693"/>
            <a:chOff x="274638" y="297107"/>
            <a:chExt cx="11887200" cy="6247693"/>
          </a:xfrm>
        </p:grpSpPr>
        <p:pic>
          <p:nvPicPr>
            <p:cNvPr id="4" name="Picture 3" descr="NewGridTile_8x8.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74638" y="298483"/>
              <a:ext cx="3657356" cy="3657356"/>
            </a:xfrm>
            <a:prstGeom prst="rect">
              <a:avLst/>
            </a:prstGeom>
          </p:spPr>
        </p:pic>
        <p:pic>
          <p:nvPicPr>
            <p:cNvPr id="5" name="Picture 4" descr="NewGridTile_8x8.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589838" y="298727"/>
              <a:ext cx="3657356" cy="3657356"/>
            </a:xfrm>
            <a:prstGeom prst="rect">
              <a:avLst/>
            </a:prstGeom>
          </p:spPr>
        </p:pic>
        <p:pic>
          <p:nvPicPr>
            <p:cNvPr id="6" name="Picture 5" descr="NewGridTile_8x8.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932482" y="298483"/>
              <a:ext cx="3657356" cy="3657356"/>
            </a:xfrm>
            <a:prstGeom prst="rect">
              <a:avLst/>
            </a:prstGeom>
          </p:spPr>
        </p:pic>
        <p:pic>
          <p:nvPicPr>
            <p:cNvPr id="7" name="Picture 6" descr="NewGridTile_8x8.pn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74882" y="3954584"/>
              <a:ext cx="3657356" cy="2583015"/>
            </a:xfrm>
            <a:prstGeom prst="rect">
              <a:avLst/>
            </a:prstGeom>
          </p:spPr>
        </p:pic>
        <p:pic>
          <p:nvPicPr>
            <p:cNvPr id="8" name="Picture 7" descr="NewGridTile_8x8.png"/>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7589838" y="3954707"/>
              <a:ext cx="3657356" cy="2590093"/>
            </a:xfrm>
            <a:prstGeom prst="rect">
              <a:avLst/>
            </a:prstGeom>
          </p:spPr>
        </p:pic>
        <p:pic>
          <p:nvPicPr>
            <p:cNvPr id="9" name="Picture 8" descr="NewGridTile_8x8.png"/>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3932482" y="3954463"/>
              <a:ext cx="3657356" cy="2590337"/>
            </a:xfrm>
            <a:prstGeom prst="rect">
              <a:avLst/>
            </a:prstGeom>
          </p:spPr>
        </p:pic>
        <p:pic>
          <p:nvPicPr>
            <p:cNvPr id="11" name="Picture 10" descr="NewGridTile_8x8.png"/>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11247438" y="297107"/>
              <a:ext cx="914400" cy="3657356"/>
            </a:xfrm>
            <a:prstGeom prst="rect">
              <a:avLst/>
            </a:prstGeom>
          </p:spPr>
        </p:pic>
        <p:pic>
          <p:nvPicPr>
            <p:cNvPr id="12" name="Picture 11" descr="NewGridTile_8x8.png"/>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1247438" y="3952515"/>
              <a:ext cx="914400" cy="2590093"/>
            </a:xfrm>
            <a:prstGeom prst="rect">
              <a:avLst/>
            </a:prstGeom>
          </p:spPr>
        </p:pic>
      </p:grpSp>
      <p:sp>
        <p:nvSpPr>
          <p:cNvPr id="14" name="Text Placeholder 4"/>
          <p:cNvSpPr>
            <a:spLocks noGrp="1"/>
          </p:cNvSpPr>
          <p:nvPr>
            <p:ph type="body" sz="quarter" idx="13"/>
          </p:nvPr>
        </p:nvSpPr>
        <p:spPr>
          <a:xfrm>
            <a:off x="274638" y="2122379"/>
            <a:ext cx="11887200" cy="1828800"/>
          </a:xfrm>
        </p:spPr>
        <p:txBody>
          <a:bodyPr lIns="146304" tIns="91440" rIns="146304" bIns="91440"/>
          <a:lstStyle>
            <a:lvl1pPr marL="0" indent="0">
              <a:lnSpc>
                <a:spcPct val="90000"/>
              </a:lnSpc>
              <a:buFontTx/>
              <a:buNone/>
              <a:defRPr sz="8800" b="0">
                <a:solidFill>
                  <a:schemeClr val="bg1"/>
                </a:solidFill>
                <a:latin typeface="+mj-lt"/>
              </a:defRPr>
            </a:lvl1pPr>
            <a:lvl2pPr marL="342867" indent="0">
              <a:buFontTx/>
              <a:buNone/>
              <a:defRPr sz="3600">
                <a:latin typeface="Segoe Pro Light"/>
              </a:defRPr>
            </a:lvl2pPr>
            <a:lvl3pPr marL="571444" indent="0">
              <a:buFontTx/>
              <a:buNone/>
              <a:defRPr sz="3600">
                <a:latin typeface="Segoe Pro Light"/>
              </a:defRPr>
            </a:lvl3pPr>
            <a:lvl4pPr marL="800021" indent="0">
              <a:buFontTx/>
              <a:buNone/>
              <a:defRPr sz="3600">
                <a:latin typeface="Segoe Pro Light"/>
              </a:defRPr>
            </a:lvl4pPr>
            <a:lvl5pPr marL="1028598" indent="0">
              <a:buFontTx/>
              <a:buNone/>
              <a:defRPr sz="3600">
                <a:latin typeface="Segoe Pro Light"/>
              </a:defRPr>
            </a:lvl5pPr>
          </a:lstStyle>
          <a:p>
            <a:pPr lvl="0"/>
            <a:r>
              <a:rPr lang="en-US"/>
              <a:t>Click to edit Master text styles</a:t>
            </a:r>
          </a:p>
        </p:txBody>
      </p:sp>
    </p:spTree>
    <p:extLst>
      <p:ext uri="{BB962C8B-B14F-4D97-AF65-F5344CB8AC3E}">
        <p14:creationId xmlns:p14="http://schemas.microsoft.com/office/powerpoint/2010/main" val="2489477681"/>
      </p:ext>
    </p:extLst>
  </p:cSld>
  <p:clrMapOvr>
    <a:masterClrMapping/>
  </p:clrMapOvr>
  <p:transition spd="slow">
    <p:fade/>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54pt Text- Gray Background">
    <p:bg>
      <p:bgPr>
        <a:solidFill>
          <a:srgbClr val="505050"/>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3" name="Slide Number Placeholder 2"/>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
        <p:nvSpPr>
          <p:cNvPr id="4" name="Text Placeholder 4"/>
          <p:cNvSpPr>
            <a:spLocks noGrp="1"/>
          </p:cNvSpPr>
          <p:nvPr>
            <p:ph type="body" sz="quarter" idx="13"/>
          </p:nvPr>
        </p:nvSpPr>
        <p:spPr>
          <a:xfrm>
            <a:off x="274638" y="296863"/>
            <a:ext cx="11887200" cy="1828800"/>
          </a:xfrm>
        </p:spPr>
        <p:txBody>
          <a:bodyPr lIns="146304" tIns="91440" rIns="146304" bIns="91440"/>
          <a:lstStyle>
            <a:lvl1pPr marL="0" indent="0">
              <a:lnSpc>
                <a:spcPct val="90000"/>
              </a:lnSpc>
              <a:buFontTx/>
              <a:buNone/>
              <a:defRPr sz="5400">
                <a:solidFill>
                  <a:schemeClr val="bg1"/>
                </a:solidFill>
                <a:latin typeface="+mj-lt"/>
              </a:defRPr>
            </a:lvl1pPr>
            <a:lvl2pPr marL="342867" indent="0">
              <a:buFontTx/>
              <a:buNone/>
              <a:defRPr sz="3600">
                <a:latin typeface="Segoe Pro Light"/>
              </a:defRPr>
            </a:lvl2pPr>
            <a:lvl3pPr marL="571444" indent="0">
              <a:buFontTx/>
              <a:buNone/>
              <a:defRPr sz="3600">
                <a:latin typeface="Segoe Pro Light"/>
              </a:defRPr>
            </a:lvl3pPr>
            <a:lvl4pPr marL="800021" indent="0">
              <a:buFontTx/>
              <a:buNone/>
              <a:defRPr sz="3600">
                <a:latin typeface="Segoe Pro Light"/>
              </a:defRPr>
            </a:lvl4pPr>
            <a:lvl5pPr marL="1028598" indent="0">
              <a:buFontTx/>
              <a:buNone/>
              <a:defRPr sz="3600">
                <a:latin typeface="Segoe Pro Light"/>
              </a:defRPr>
            </a:lvl5pPr>
          </a:lstStyle>
          <a:p>
            <a:pPr lvl="0"/>
            <a:r>
              <a:rPr lang="en-US"/>
              <a:t>Click to edit Master text styles</a:t>
            </a:r>
          </a:p>
        </p:txBody>
      </p:sp>
    </p:spTree>
    <p:extLst>
      <p:ext uri="{BB962C8B-B14F-4D97-AF65-F5344CB8AC3E}">
        <p14:creationId xmlns:p14="http://schemas.microsoft.com/office/powerpoint/2010/main" val="3835460553"/>
      </p:ext>
    </p:extLst>
  </p:cSld>
  <p:clrMapOvr>
    <a:masterClrMapping/>
  </p:clrMapOvr>
  <p:transition spd="slow">
    <p:fade/>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Blank - Black Background">
    <p:bg>
      <p:bgPr>
        <a:solidFill>
          <a:schemeClr val="tx1"/>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solidFill>
                  <a:schemeClr val="bg1"/>
                </a:solidFill>
              </a:defRPr>
            </a:lvl1pPr>
          </a:lstStyle>
          <a:p>
            <a:r>
              <a:rPr lang="en-US"/>
              <a:t>Microsoft Confidential</a:t>
            </a:r>
            <a:endParaRPr lang="en-US" dirty="0"/>
          </a:p>
        </p:txBody>
      </p:sp>
      <p:sp>
        <p:nvSpPr>
          <p:cNvPr id="3" name="Slide Number Placeholder 2"/>
          <p:cNvSpPr>
            <a:spLocks noGrp="1"/>
          </p:cNvSpPr>
          <p:nvPr>
            <p:ph type="sldNum" sz="quarter" idx="11"/>
          </p:nvPr>
        </p:nvSpPr>
        <p:spPr/>
        <p:txBody>
          <a:bodyPr/>
          <a:lstStyle>
            <a:lvl1pPr>
              <a:defRPr>
                <a:solidFill>
                  <a:schemeClr val="bg1"/>
                </a:solidFill>
              </a:defRPr>
            </a:lvl1pPr>
          </a:lstStyle>
          <a:p>
            <a:fld id="{27258FFF-F925-446B-8502-81C933981705}" type="slidenum">
              <a:rPr lang="en-US" smtClean="0"/>
              <a:pPr/>
              <a:t>‹#›</a:t>
            </a:fld>
            <a:endParaRPr lang="en-US" dirty="0"/>
          </a:p>
        </p:txBody>
      </p:sp>
    </p:spTree>
    <p:extLst>
      <p:ext uri="{BB962C8B-B14F-4D97-AF65-F5344CB8AC3E}">
        <p14:creationId xmlns:p14="http://schemas.microsoft.com/office/powerpoint/2010/main" val="1976190735"/>
      </p:ext>
    </p:extLst>
  </p:cSld>
  <p:clrMapOvr>
    <a:masterClrMapping/>
  </p:clrMapOvr>
  <p:transition spd="slow">
    <p:fade/>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Thank You Slide Soli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4638" y="2674311"/>
            <a:ext cx="11228387" cy="1737340"/>
          </a:xfrm>
        </p:spPr>
        <p:txBody>
          <a:bodyPr anchor="ctr"/>
          <a:lstStyle>
            <a:lvl1pPr>
              <a:defRPr sz="6000">
                <a:solidFill>
                  <a:schemeClr val="tx2"/>
                </a:solidFill>
              </a:defRPr>
            </a:lvl1pPr>
          </a:lstStyle>
          <a:p>
            <a:r>
              <a:rPr lang="en-US"/>
              <a:t>Thank you</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0440" y="492475"/>
            <a:ext cx="1250445" cy="266701"/>
          </a:xfrm>
          <a:prstGeom prst="rect">
            <a:avLst/>
          </a:prstGeom>
        </p:spPr>
      </p:pic>
    </p:spTree>
    <p:extLst>
      <p:ext uri="{BB962C8B-B14F-4D97-AF65-F5344CB8AC3E}">
        <p14:creationId xmlns:p14="http://schemas.microsoft.com/office/powerpoint/2010/main" val="235746054"/>
      </p:ext>
    </p:extLst>
  </p:cSld>
  <p:clrMapOvr>
    <a:masterClrMapping/>
  </p:clrMapOvr>
  <p:transition spd="slow">
    <p:fade/>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invGray">
          <a:xfrm>
            <a:off x="459230" y="3145040"/>
            <a:ext cx="3288506" cy="704445"/>
          </a:xfrm>
          <a:prstGeom prst="rect">
            <a:avLst/>
          </a:prstGeom>
        </p:spPr>
      </p:pic>
    </p:spTree>
    <p:extLst>
      <p:ext uri="{BB962C8B-B14F-4D97-AF65-F5344CB8AC3E}">
        <p14:creationId xmlns:p14="http://schemas.microsoft.com/office/powerpoint/2010/main" val="1451586471"/>
      </p:ext>
    </p:extLst>
  </p:cSld>
  <p:clrMapOvr>
    <a:masterClrMapping/>
  </p:clrMapOvr>
  <p:transition spd="slow">
    <p:fade/>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74639" y="1212850"/>
            <a:ext cx="11887200" cy="2092881"/>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557" indent="0">
              <a:buNone/>
              <a:defRPr sz="2000"/>
            </a:lvl3pPr>
            <a:lvl4pPr marL="457112" indent="0">
              <a:buNone/>
              <a:defRPr sz="1800"/>
            </a:lvl4pPr>
            <a:lvl5pPr marL="685669"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3371431"/>
      </p:ext>
    </p:extLst>
  </p:cSld>
  <p:clrMapOvr>
    <a:masterClrMapping/>
  </p:clrMapOvr>
  <p:transition spd="slow">
    <p:fade/>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1646656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10.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29" Type="http://schemas.openxmlformats.org/officeDocument/2006/relationships/slideLayout" Target="../slideLayouts/slideLayout82.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slideLayout" Target="../slideLayouts/slideLayout81.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 Id="rId30"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theme" Target="../theme/theme5.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theme" Target="../theme/theme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18" Type="http://schemas.openxmlformats.org/officeDocument/2006/relationships/theme" Target="../theme/theme7.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slideLayout" Target="../slideLayouts/slideLayout140.xml"/><Relationship Id="rId18" Type="http://schemas.openxmlformats.org/officeDocument/2006/relationships/slideLayout" Target="../slideLayouts/slideLayout145.xml"/><Relationship Id="rId26" Type="http://schemas.openxmlformats.org/officeDocument/2006/relationships/slideLayout" Target="../slideLayouts/slideLayout153.xml"/><Relationship Id="rId3" Type="http://schemas.openxmlformats.org/officeDocument/2006/relationships/slideLayout" Target="../slideLayouts/slideLayout130.xml"/><Relationship Id="rId21" Type="http://schemas.openxmlformats.org/officeDocument/2006/relationships/slideLayout" Target="../slideLayouts/slideLayout148.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slideLayout" Target="../slideLayouts/slideLayout144.xml"/><Relationship Id="rId25" Type="http://schemas.openxmlformats.org/officeDocument/2006/relationships/slideLayout" Target="../slideLayouts/slideLayout152.xml"/><Relationship Id="rId2" Type="http://schemas.openxmlformats.org/officeDocument/2006/relationships/slideLayout" Target="../slideLayouts/slideLayout129.xml"/><Relationship Id="rId16" Type="http://schemas.openxmlformats.org/officeDocument/2006/relationships/slideLayout" Target="../slideLayouts/slideLayout143.xml"/><Relationship Id="rId20" Type="http://schemas.openxmlformats.org/officeDocument/2006/relationships/slideLayout" Target="../slideLayouts/slideLayout147.xml"/><Relationship Id="rId29" Type="http://schemas.openxmlformats.org/officeDocument/2006/relationships/slideLayout" Target="../slideLayouts/slideLayout156.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24" Type="http://schemas.openxmlformats.org/officeDocument/2006/relationships/slideLayout" Target="../slideLayouts/slideLayout151.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23" Type="http://schemas.openxmlformats.org/officeDocument/2006/relationships/slideLayout" Target="../slideLayouts/slideLayout150.xml"/><Relationship Id="rId28" Type="http://schemas.openxmlformats.org/officeDocument/2006/relationships/slideLayout" Target="../slideLayouts/slideLayout155.xml"/><Relationship Id="rId10" Type="http://schemas.openxmlformats.org/officeDocument/2006/relationships/slideLayout" Target="../slideLayouts/slideLayout137.xml"/><Relationship Id="rId19" Type="http://schemas.openxmlformats.org/officeDocument/2006/relationships/slideLayout" Target="../slideLayouts/slideLayout146.xml"/><Relationship Id="rId31" Type="http://schemas.openxmlformats.org/officeDocument/2006/relationships/image" Target="../media/image10.png"/><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 Id="rId22" Type="http://schemas.openxmlformats.org/officeDocument/2006/relationships/slideLayout" Target="../slideLayouts/slideLayout149.xml"/><Relationship Id="rId27" Type="http://schemas.openxmlformats.org/officeDocument/2006/relationships/slideLayout" Target="../slideLayouts/slideLayout154.xml"/><Relationship Id="rId30"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slideLayout" Target="../slideLayouts/slideLayout169.xml"/><Relationship Id="rId18" Type="http://schemas.openxmlformats.org/officeDocument/2006/relationships/slideLayout" Target="../slideLayouts/slideLayout174.xml"/><Relationship Id="rId26" Type="http://schemas.openxmlformats.org/officeDocument/2006/relationships/theme" Target="../theme/theme9.xml"/><Relationship Id="rId3" Type="http://schemas.openxmlformats.org/officeDocument/2006/relationships/slideLayout" Target="../slideLayouts/slideLayout159.xml"/><Relationship Id="rId21" Type="http://schemas.openxmlformats.org/officeDocument/2006/relationships/slideLayout" Target="../slideLayouts/slideLayout177.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17" Type="http://schemas.openxmlformats.org/officeDocument/2006/relationships/slideLayout" Target="../slideLayouts/slideLayout173.xml"/><Relationship Id="rId25" Type="http://schemas.openxmlformats.org/officeDocument/2006/relationships/slideLayout" Target="../slideLayouts/slideLayout181.xml"/><Relationship Id="rId2" Type="http://schemas.openxmlformats.org/officeDocument/2006/relationships/slideLayout" Target="../slideLayouts/slideLayout158.xml"/><Relationship Id="rId16" Type="http://schemas.openxmlformats.org/officeDocument/2006/relationships/slideLayout" Target="../slideLayouts/slideLayout172.xml"/><Relationship Id="rId20" Type="http://schemas.openxmlformats.org/officeDocument/2006/relationships/slideLayout" Target="../slideLayouts/slideLayout176.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24" Type="http://schemas.openxmlformats.org/officeDocument/2006/relationships/slideLayout" Target="../slideLayouts/slideLayout180.xml"/><Relationship Id="rId5" Type="http://schemas.openxmlformats.org/officeDocument/2006/relationships/slideLayout" Target="../slideLayouts/slideLayout161.xml"/><Relationship Id="rId15" Type="http://schemas.openxmlformats.org/officeDocument/2006/relationships/slideLayout" Target="../slideLayouts/slideLayout171.xml"/><Relationship Id="rId23" Type="http://schemas.openxmlformats.org/officeDocument/2006/relationships/slideLayout" Target="../slideLayouts/slideLayout179.xml"/><Relationship Id="rId10" Type="http://schemas.openxmlformats.org/officeDocument/2006/relationships/slideLayout" Target="../slideLayouts/slideLayout166.xml"/><Relationship Id="rId19" Type="http://schemas.openxmlformats.org/officeDocument/2006/relationships/slideLayout" Target="../slideLayouts/slideLayout175.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slideLayout" Target="../slideLayouts/slideLayout170.xml"/><Relationship Id="rId22" Type="http://schemas.openxmlformats.org/officeDocument/2006/relationships/slideLayout" Target="../slideLayouts/slideLayout178.xml"/><Relationship Id="rId27" Type="http://schemas.openxmlformats.org/officeDocument/2006/relationships/image" Target="../media/image10.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theme" Target="../theme/theme10.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slideLayout" Target="../slideLayouts/slideLayout206.xml"/><Relationship Id="rId18" Type="http://schemas.openxmlformats.org/officeDocument/2006/relationships/slideLayout" Target="../slideLayouts/slideLayout211.xml"/><Relationship Id="rId26" Type="http://schemas.openxmlformats.org/officeDocument/2006/relationships/slideLayout" Target="../slideLayouts/slideLayout219.xml"/><Relationship Id="rId3" Type="http://schemas.openxmlformats.org/officeDocument/2006/relationships/slideLayout" Target="../slideLayouts/slideLayout196.xml"/><Relationship Id="rId21" Type="http://schemas.openxmlformats.org/officeDocument/2006/relationships/slideLayout" Target="../slideLayouts/slideLayout214.xml"/><Relationship Id="rId34" Type="http://schemas.openxmlformats.org/officeDocument/2006/relationships/slideLayout" Target="../slideLayouts/slideLayout227.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openxmlformats.org/officeDocument/2006/relationships/slideLayout" Target="../slideLayouts/slideLayout210.xml"/><Relationship Id="rId25" Type="http://schemas.openxmlformats.org/officeDocument/2006/relationships/slideLayout" Target="../slideLayouts/slideLayout218.xml"/><Relationship Id="rId33" Type="http://schemas.openxmlformats.org/officeDocument/2006/relationships/slideLayout" Target="../slideLayouts/slideLayout226.xml"/><Relationship Id="rId2" Type="http://schemas.openxmlformats.org/officeDocument/2006/relationships/slideLayout" Target="../slideLayouts/slideLayout195.xml"/><Relationship Id="rId16" Type="http://schemas.openxmlformats.org/officeDocument/2006/relationships/slideLayout" Target="../slideLayouts/slideLayout209.xml"/><Relationship Id="rId20" Type="http://schemas.openxmlformats.org/officeDocument/2006/relationships/slideLayout" Target="../slideLayouts/slideLayout213.xml"/><Relationship Id="rId29" Type="http://schemas.openxmlformats.org/officeDocument/2006/relationships/slideLayout" Target="../slideLayouts/slideLayout222.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24" Type="http://schemas.openxmlformats.org/officeDocument/2006/relationships/slideLayout" Target="../slideLayouts/slideLayout217.xml"/><Relationship Id="rId32" Type="http://schemas.openxmlformats.org/officeDocument/2006/relationships/slideLayout" Target="../slideLayouts/slideLayout225.xml"/><Relationship Id="rId37" Type="http://schemas.openxmlformats.org/officeDocument/2006/relationships/theme" Target="../theme/theme11.xml"/><Relationship Id="rId5" Type="http://schemas.openxmlformats.org/officeDocument/2006/relationships/slideLayout" Target="../slideLayouts/slideLayout198.xml"/><Relationship Id="rId15" Type="http://schemas.openxmlformats.org/officeDocument/2006/relationships/slideLayout" Target="../slideLayouts/slideLayout208.xml"/><Relationship Id="rId23" Type="http://schemas.openxmlformats.org/officeDocument/2006/relationships/slideLayout" Target="../slideLayouts/slideLayout216.xml"/><Relationship Id="rId28" Type="http://schemas.openxmlformats.org/officeDocument/2006/relationships/slideLayout" Target="../slideLayouts/slideLayout221.xml"/><Relationship Id="rId36" Type="http://schemas.openxmlformats.org/officeDocument/2006/relationships/slideLayout" Target="../slideLayouts/slideLayout229.xml"/><Relationship Id="rId10" Type="http://schemas.openxmlformats.org/officeDocument/2006/relationships/slideLayout" Target="../slideLayouts/slideLayout203.xml"/><Relationship Id="rId19" Type="http://schemas.openxmlformats.org/officeDocument/2006/relationships/slideLayout" Target="../slideLayouts/slideLayout212.xml"/><Relationship Id="rId31" Type="http://schemas.openxmlformats.org/officeDocument/2006/relationships/slideLayout" Target="../slideLayouts/slideLayout224.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 Id="rId22" Type="http://schemas.openxmlformats.org/officeDocument/2006/relationships/slideLayout" Target="../slideLayouts/slideLayout215.xml"/><Relationship Id="rId27" Type="http://schemas.openxmlformats.org/officeDocument/2006/relationships/slideLayout" Target="../slideLayouts/slideLayout220.xml"/><Relationship Id="rId30" Type="http://schemas.openxmlformats.org/officeDocument/2006/relationships/slideLayout" Target="../slideLayouts/slideLayout223.xml"/><Relationship Id="rId35" Type="http://schemas.openxmlformats.org/officeDocument/2006/relationships/slideLayout" Target="../slideLayouts/slideLayout22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237.xml"/><Relationship Id="rId13" Type="http://schemas.openxmlformats.org/officeDocument/2006/relationships/slideLayout" Target="../slideLayouts/slideLayout242.xml"/><Relationship Id="rId18" Type="http://schemas.openxmlformats.org/officeDocument/2006/relationships/slideLayout" Target="../slideLayouts/slideLayout247.xml"/><Relationship Id="rId3" Type="http://schemas.openxmlformats.org/officeDocument/2006/relationships/slideLayout" Target="../slideLayouts/slideLayout232.xml"/><Relationship Id="rId7" Type="http://schemas.openxmlformats.org/officeDocument/2006/relationships/slideLayout" Target="../slideLayouts/slideLayout236.xml"/><Relationship Id="rId12" Type="http://schemas.openxmlformats.org/officeDocument/2006/relationships/slideLayout" Target="../slideLayouts/slideLayout241.xml"/><Relationship Id="rId17" Type="http://schemas.openxmlformats.org/officeDocument/2006/relationships/slideLayout" Target="../slideLayouts/slideLayout246.xml"/><Relationship Id="rId2" Type="http://schemas.openxmlformats.org/officeDocument/2006/relationships/slideLayout" Target="../slideLayouts/slideLayout231.xml"/><Relationship Id="rId16" Type="http://schemas.openxmlformats.org/officeDocument/2006/relationships/slideLayout" Target="../slideLayouts/slideLayout245.xml"/><Relationship Id="rId1" Type="http://schemas.openxmlformats.org/officeDocument/2006/relationships/slideLayout" Target="../slideLayouts/slideLayout230.xml"/><Relationship Id="rId6" Type="http://schemas.openxmlformats.org/officeDocument/2006/relationships/slideLayout" Target="../slideLayouts/slideLayout235.xml"/><Relationship Id="rId11" Type="http://schemas.openxmlformats.org/officeDocument/2006/relationships/slideLayout" Target="../slideLayouts/slideLayout240.xml"/><Relationship Id="rId5" Type="http://schemas.openxmlformats.org/officeDocument/2006/relationships/slideLayout" Target="../slideLayouts/slideLayout234.xml"/><Relationship Id="rId15" Type="http://schemas.openxmlformats.org/officeDocument/2006/relationships/slideLayout" Target="../slideLayouts/slideLayout244.xml"/><Relationship Id="rId10" Type="http://schemas.openxmlformats.org/officeDocument/2006/relationships/slideLayout" Target="../slideLayouts/slideLayout239.xml"/><Relationship Id="rId19" Type="http://schemas.openxmlformats.org/officeDocument/2006/relationships/theme" Target="../theme/theme12.xml"/><Relationship Id="rId4" Type="http://schemas.openxmlformats.org/officeDocument/2006/relationships/slideLayout" Target="../slideLayouts/slideLayout233.xml"/><Relationship Id="rId9" Type="http://schemas.openxmlformats.org/officeDocument/2006/relationships/slideLayout" Target="../slideLayouts/slideLayout238.xml"/><Relationship Id="rId14" Type="http://schemas.openxmlformats.org/officeDocument/2006/relationships/slideLayout" Target="../slideLayouts/slideLayout24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slideLayout" Target="../slideLayouts/slideLayout260.xml"/><Relationship Id="rId18" Type="http://schemas.openxmlformats.org/officeDocument/2006/relationships/theme" Target="../theme/theme13.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17" Type="http://schemas.openxmlformats.org/officeDocument/2006/relationships/slideLayout" Target="../slideLayouts/slideLayout264.xml"/><Relationship Id="rId2" Type="http://schemas.openxmlformats.org/officeDocument/2006/relationships/slideLayout" Target="../slideLayouts/slideLayout249.xml"/><Relationship Id="rId16" Type="http://schemas.openxmlformats.org/officeDocument/2006/relationships/slideLayout" Target="../slideLayouts/slideLayout263.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5" Type="http://schemas.openxmlformats.org/officeDocument/2006/relationships/slideLayout" Target="../slideLayouts/slideLayout26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slideLayout" Target="../slideLayouts/slideLayout26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72.xml"/><Relationship Id="rId13" Type="http://schemas.openxmlformats.org/officeDocument/2006/relationships/theme" Target="../theme/theme14.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slideLayout" Target="../slideLayouts/slideLayout276.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 Id="rId14" Type="http://schemas.openxmlformats.org/officeDocument/2006/relationships/image" Target="../media/image10.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slideLayout" Target="../slideLayouts/slideLayout289.xml"/><Relationship Id="rId18" Type="http://schemas.openxmlformats.org/officeDocument/2006/relationships/slideLayout" Target="../slideLayouts/slideLayout294.xml"/><Relationship Id="rId3" Type="http://schemas.openxmlformats.org/officeDocument/2006/relationships/slideLayout" Target="../slideLayouts/slideLayout279.xml"/><Relationship Id="rId21" Type="http://schemas.openxmlformats.org/officeDocument/2006/relationships/slideLayout" Target="../slideLayouts/slideLayout297.xml"/><Relationship Id="rId7" Type="http://schemas.openxmlformats.org/officeDocument/2006/relationships/slideLayout" Target="../slideLayouts/slideLayout283.xml"/><Relationship Id="rId12" Type="http://schemas.openxmlformats.org/officeDocument/2006/relationships/slideLayout" Target="../slideLayouts/slideLayout288.xml"/><Relationship Id="rId17" Type="http://schemas.openxmlformats.org/officeDocument/2006/relationships/slideLayout" Target="../slideLayouts/slideLayout293.xml"/><Relationship Id="rId2" Type="http://schemas.openxmlformats.org/officeDocument/2006/relationships/slideLayout" Target="../slideLayouts/slideLayout278.xml"/><Relationship Id="rId16" Type="http://schemas.openxmlformats.org/officeDocument/2006/relationships/slideLayout" Target="../slideLayouts/slideLayout292.xml"/><Relationship Id="rId20" Type="http://schemas.openxmlformats.org/officeDocument/2006/relationships/slideLayout" Target="../slideLayouts/slideLayout296.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5" Type="http://schemas.openxmlformats.org/officeDocument/2006/relationships/slideLayout" Target="../slideLayouts/slideLayout291.xml"/><Relationship Id="rId10" Type="http://schemas.openxmlformats.org/officeDocument/2006/relationships/slideLayout" Target="../slideLayouts/slideLayout286.xml"/><Relationship Id="rId19" Type="http://schemas.openxmlformats.org/officeDocument/2006/relationships/slideLayout" Target="../slideLayouts/slideLayout295.xml"/><Relationship Id="rId4" Type="http://schemas.openxmlformats.org/officeDocument/2006/relationships/slideLayout" Target="../slideLayouts/slideLayout280.xml"/><Relationship Id="rId9" Type="http://schemas.openxmlformats.org/officeDocument/2006/relationships/slideLayout" Target="../slideLayouts/slideLayout285.xml"/><Relationship Id="rId14" Type="http://schemas.openxmlformats.org/officeDocument/2006/relationships/slideLayout" Target="../slideLayouts/slideLayout290.xml"/><Relationship Id="rId22"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305.xml"/><Relationship Id="rId13" Type="http://schemas.openxmlformats.org/officeDocument/2006/relationships/slideLayout" Target="../slideLayouts/slideLayout310.xml"/><Relationship Id="rId18" Type="http://schemas.openxmlformats.org/officeDocument/2006/relationships/slideLayout" Target="../slideLayouts/slideLayout315.xml"/><Relationship Id="rId26" Type="http://schemas.openxmlformats.org/officeDocument/2006/relationships/slideLayout" Target="../slideLayouts/slideLayout323.xml"/><Relationship Id="rId39" Type="http://schemas.openxmlformats.org/officeDocument/2006/relationships/slideLayout" Target="../slideLayouts/slideLayout336.xml"/><Relationship Id="rId3" Type="http://schemas.openxmlformats.org/officeDocument/2006/relationships/slideLayout" Target="../slideLayouts/slideLayout300.xml"/><Relationship Id="rId21" Type="http://schemas.openxmlformats.org/officeDocument/2006/relationships/slideLayout" Target="../slideLayouts/slideLayout318.xml"/><Relationship Id="rId34" Type="http://schemas.openxmlformats.org/officeDocument/2006/relationships/slideLayout" Target="../slideLayouts/slideLayout331.xml"/><Relationship Id="rId42" Type="http://schemas.openxmlformats.org/officeDocument/2006/relationships/slideLayout" Target="../slideLayouts/slideLayout339.xml"/><Relationship Id="rId47" Type="http://schemas.openxmlformats.org/officeDocument/2006/relationships/theme" Target="../theme/theme16.xml"/><Relationship Id="rId7" Type="http://schemas.openxmlformats.org/officeDocument/2006/relationships/slideLayout" Target="../slideLayouts/slideLayout304.xml"/><Relationship Id="rId12" Type="http://schemas.openxmlformats.org/officeDocument/2006/relationships/slideLayout" Target="../slideLayouts/slideLayout309.xml"/><Relationship Id="rId17" Type="http://schemas.openxmlformats.org/officeDocument/2006/relationships/slideLayout" Target="../slideLayouts/slideLayout314.xml"/><Relationship Id="rId25" Type="http://schemas.openxmlformats.org/officeDocument/2006/relationships/slideLayout" Target="../slideLayouts/slideLayout322.xml"/><Relationship Id="rId33" Type="http://schemas.openxmlformats.org/officeDocument/2006/relationships/slideLayout" Target="../slideLayouts/slideLayout330.xml"/><Relationship Id="rId38" Type="http://schemas.openxmlformats.org/officeDocument/2006/relationships/slideLayout" Target="../slideLayouts/slideLayout335.xml"/><Relationship Id="rId46" Type="http://schemas.openxmlformats.org/officeDocument/2006/relationships/slideLayout" Target="../slideLayouts/slideLayout343.xml"/><Relationship Id="rId2" Type="http://schemas.openxmlformats.org/officeDocument/2006/relationships/slideLayout" Target="../slideLayouts/slideLayout299.xml"/><Relationship Id="rId16" Type="http://schemas.openxmlformats.org/officeDocument/2006/relationships/slideLayout" Target="../slideLayouts/slideLayout313.xml"/><Relationship Id="rId20" Type="http://schemas.openxmlformats.org/officeDocument/2006/relationships/slideLayout" Target="../slideLayouts/slideLayout317.xml"/><Relationship Id="rId29" Type="http://schemas.openxmlformats.org/officeDocument/2006/relationships/slideLayout" Target="../slideLayouts/slideLayout326.xml"/><Relationship Id="rId41" Type="http://schemas.openxmlformats.org/officeDocument/2006/relationships/slideLayout" Target="../slideLayouts/slideLayout338.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24" Type="http://schemas.openxmlformats.org/officeDocument/2006/relationships/slideLayout" Target="../slideLayouts/slideLayout321.xml"/><Relationship Id="rId32" Type="http://schemas.openxmlformats.org/officeDocument/2006/relationships/slideLayout" Target="../slideLayouts/slideLayout329.xml"/><Relationship Id="rId37" Type="http://schemas.openxmlformats.org/officeDocument/2006/relationships/slideLayout" Target="../slideLayouts/slideLayout334.xml"/><Relationship Id="rId40" Type="http://schemas.openxmlformats.org/officeDocument/2006/relationships/slideLayout" Target="../slideLayouts/slideLayout337.xml"/><Relationship Id="rId45" Type="http://schemas.openxmlformats.org/officeDocument/2006/relationships/slideLayout" Target="../slideLayouts/slideLayout342.xml"/><Relationship Id="rId5" Type="http://schemas.openxmlformats.org/officeDocument/2006/relationships/slideLayout" Target="../slideLayouts/slideLayout302.xml"/><Relationship Id="rId15" Type="http://schemas.openxmlformats.org/officeDocument/2006/relationships/slideLayout" Target="../slideLayouts/slideLayout312.xml"/><Relationship Id="rId23" Type="http://schemas.openxmlformats.org/officeDocument/2006/relationships/slideLayout" Target="../slideLayouts/slideLayout320.xml"/><Relationship Id="rId28" Type="http://schemas.openxmlformats.org/officeDocument/2006/relationships/slideLayout" Target="../slideLayouts/slideLayout325.xml"/><Relationship Id="rId36" Type="http://schemas.openxmlformats.org/officeDocument/2006/relationships/slideLayout" Target="../slideLayouts/slideLayout333.xml"/><Relationship Id="rId10" Type="http://schemas.openxmlformats.org/officeDocument/2006/relationships/slideLayout" Target="../slideLayouts/slideLayout307.xml"/><Relationship Id="rId19" Type="http://schemas.openxmlformats.org/officeDocument/2006/relationships/slideLayout" Target="../slideLayouts/slideLayout316.xml"/><Relationship Id="rId31" Type="http://schemas.openxmlformats.org/officeDocument/2006/relationships/slideLayout" Target="../slideLayouts/slideLayout328.xml"/><Relationship Id="rId44" Type="http://schemas.openxmlformats.org/officeDocument/2006/relationships/slideLayout" Target="../slideLayouts/slideLayout341.xml"/><Relationship Id="rId4" Type="http://schemas.openxmlformats.org/officeDocument/2006/relationships/slideLayout" Target="../slideLayouts/slideLayout301.xml"/><Relationship Id="rId9" Type="http://schemas.openxmlformats.org/officeDocument/2006/relationships/slideLayout" Target="../slideLayouts/slideLayout306.xml"/><Relationship Id="rId14" Type="http://schemas.openxmlformats.org/officeDocument/2006/relationships/slideLayout" Target="../slideLayouts/slideLayout311.xml"/><Relationship Id="rId22" Type="http://schemas.openxmlformats.org/officeDocument/2006/relationships/slideLayout" Target="../slideLayouts/slideLayout319.xml"/><Relationship Id="rId27" Type="http://schemas.openxmlformats.org/officeDocument/2006/relationships/slideLayout" Target="../slideLayouts/slideLayout324.xml"/><Relationship Id="rId30" Type="http://schemas.openxmlformats.org/officeDocument/2006/relationships/slideLayout" Target="../slideLayouts/slideLayout327.xml"/><Relationship Id="rId35" Type="http://schemas.openxmlformats.org/officeDocument/2006/relationships/slideLayout" Target="../slideLayouts/slideLayout332.xml"/><Relationship Id="rId43" Type="http://schemas.openxmlformats.org/officeDocument/2006/relationships/slideLayout" Target="../slideLayouts/slideLayout340.xml"/><Relationship Id="rId48" Type="http://schemas.openxmlformats.org/officeDocument/2006/relationships/image" Target="../media/image10.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slideLayout" Target="../slideLayouts/slideLayout356.xml"/><Relationship Id="rId18" Type="http://schemas.openxmlformats.org/officeDocument/2006/relationships/slideLayout" Target="../slideLayouts/slideLayout361.xml"/><Relationship Id="rId3" Type="http://schemas.openxmlformats.org/officeDocument/2006/relationships/slideLayout" Target="../slideLayouts/slideLayout346.xml"/><Relationship Id="rId21" Type="http://schemas.openxmlformats.org/officeDocument/2006/relationships/slideLayout" Target="../slideLayouts/slideLayout364.xml"/><Relationship Id="rId7" Type="http://schemas.openxmlformats.org/officeDocument/2006/relationships/slideLayout" Target="../slideLayouts/slideLayout350.xml"/><Relationship Id="rId12" Type="http://schemas.openxmlformats.org/officeDocument/2006/relationships/slideLayout" Target="../slideLayouts/slideLayout355.xml"/><Relationship Id="rId17" Type="http://schemas.openxmlformats.org/officeDocument/2006/relationships/slideLayout" Target="../slideLayouts/slideLayout360.xml"/><Relationship Id="rId2" Type="http://schemas.openxmlformats.org/officeDocument/2006/relationships/slideLayout" Target="../slideLayouts/slideLayout345.xml"/><Relationship Id="rId16" Type="http://schemas.openxmlformats.org/officeDocument/2006/relationships/slideLayout" Target="../slideLayouts/slideLayout359.xml"/><Relationship Id="rId20" Type="http://schemas.openxmlformats.org/officeDocument/2006/relationships/slideLayout" Target="../slideLayouts/slideLayout363.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5" Type="http://schemas.openxmlformats.org/officeDocument/2006/relationships/slideLayout" Target="../slideLayouts/slideLayout358.xml"/><Relationship Id="rId23" Type="http://schemas.openxmlformats.org/officeDocument/2006/relationships/theme" Target="../theme/theme17.xml"/><Relationship Id="rId10" Type="http://schemas.openxmlformats.org/officeDocument/2006/relationships/slideLayout" Target="../slideLayouts/slideLayout353.xml"/><Relationship Id="rId19" Type="http://schemas.openxmlformats.org/officeDocument/2006/relationships/slideLayout" Target="../slideLayouts/slideLayout362.xml"/><Relationship Id="rId4" Type="http://schemas.openxmlformats.org/officeDocument/2006/relationships/slideLayout" Target="../slideLayouts/slideLayout347.xml"/><Relationship Id="rId9" Type="http://schemas.openxmlformats.org/officeDocument/2006/relationships/slideLayout" Target="../slideLayouts/slideLayout352.xml"/><Relationship Id="rId14" Type="http://schemas.openxmlformats.org/officeDocument/2006/relationships/slideLayout" Target="../slideLayouts/slideLayout357.xml"/><Relationship Id="rId22" Type="http://schemas.openxmlformats.org/officeDocument/2006/relationships/slideLayout" Target="../slideLayouts/slideLayout3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82880" tIns="146304" rIns="182880" bIns="146304"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3"/>
          </p:nvPr>
        </p:nvSpPr>
        <p:spPr>
          <a:xfrm>
            <a:off x="7431024" y="6723888"/>
            <a:ext cx="3937000" cy="137160"/>
          </a:xfrm>
          <a:prstGeom prst="rect">
            <a:avLst/>
          </a:prstGeom>
        </p:spPr>
        <p:txBody>
          <a:bodyPr vert="horz" lIns="0" tIns="0" rIns="91440" bIns="0" rtlCol="0" anchor="ctr"/>
          <a:lstStyle>
            <a:lvl1pPr marL="0" algn="r" defTabSz="932742" rtl="0" eaLnBrk="1" latinLnBrk="0" hangingPunct="1">
              <a:defRPr lang="en-US" sz="900" kern="1200">
                <a:solidFill>
                  <a:schemeClr val="tx2"/>
                </a:solidFill>
                <a:latin typeface="+mn-lt"/>
                <a:ea typeface="+mn-ea"/>
                <a:cs typeface="+mn-cs"/>
              </a:defRPr>
            </a:lvl1pPr>
          </a:lstStyle>
          <a:p>
            <a:r>
              <a:rPr lang="en-US"/>
              <a:t>Microsoft Confidential</a:t>
            </a:r>
            <a:endParaRPr lang="en-US" dirty="0"/>
          </a:p>
        </p:txBody>
      </p:sp>
      <p:sp>
        <p:nvSpPr>
          <p:cNvPr id="5" name="Slide Number Placeholder 4"/>
          <p:cNvSpPr>
            <a:spLocks noGrp="1"/>
          </p:cNvSpPr>
          <p:nvPr>
            <p:ph type="sldNum" sz="quarter" idx="4"/>
          </p:nvPr>
        </p:nvSpPr>
        <p:spPr>
          <a:xfrm>
            <a:off x="11717021" y="6723888"/>
            <a:ext cx="566737" cy="137160"/>
          </a:xfrm>
          <a:prstGeom prst="rect">
            <a:avLst/>
          </a:prstGeom>
        </p:spPr>
        <p:txBody>
          <a:bodyPr vert="horz" lIns="91440" tIns="0" rIns="0" bIns="0" rtlCol="0" anchor="ctr"/>
          <a:lstStyle>
            <a:lvl1pPr algn="r">
              <a:defRPr lang="en-US" sz="900" b="0" kern="1200" smtClean="0">
                <a:solidFill>
                  <a:schemeClr val="tx2"/>
                </a:solidFill>
                <a:latin typeface="+mn-lt"/>
                <a:ea typeface="+mn-ea"/>
                <a:cs typeface="+mn-cs"/>
              </a:defRPr>
            </a:lvl1pPr>
          </a:lstStyle>
          <a:p>
            <a:fld id="{27258FFF-F925-446B-8502-81C933981705}" type="slidenum">
              <a:rPr lang="en-US" smtClean="0"/>
              <a:pPr/>
              <a:t>‹#›</a:t>
            </a:fld>
            <a:endParaRPr lang="en-US" dirty="0"/>
          </a:p>
        </p:txBody>
      </p:sp>
    </p:spTree>
    <p:extLst>
      <p:ext uri="{BB962C8B-B14F-4D97-AF65-F5344CB8AC3E}">
        <p14:creationId xmlns:p14="http://schemas.microsoft.com/office/powerpoint/2010/main" val="1790270825"/>
      </p:ext>
    </p:extLst>
  </p:cSld>
  <p:clrMap bg1="lt1" tx1="dk1" bg2="lt2" tx2="dk2" accent1="accent1" accent2="accent2" accent3="accent3" accent4="accent4" accent5="accent5" accent6="accent6" hlink="hlink" folHlink="folHlink"/>
  <p:sldLayoutIdLst>
    <p:sldLayoutId id="2147484188" r:id="rId1"/>
    <p:sldLayoutId id="2147484372" r:id="rId2"/>
    <p:sldLayoutId id="2147484195" r:id="rId3"/>
    <p:sldLayoutId id="2147484194" r:id="rId4"/>
    <p:sldLayoutId id="2147484260" r:id="rId5"/>
    <p:sldLayoutId id="2147484197" r:id="rId6"/>
    <p:sldLayoutId id="2147484298" r:id="rId7"/>
    <p:sldLayoutId id="2147484196" r:id="rId8"/>
    <p:sldLayoutId id="2147484092" r:id="rId9"/>
    <p:sldLayoutId id="2147484198" r:id="rId10"/>
    <p:sldLayoutId id="2147484199" r:id="rId11"/>
    <p:sldLayoutId id="2147484201" r:id="rId12"/>
    <p:sldLayoutId id="2147484140" r:id="rId13"/>
    <p:sldLayoutId id="2147484166" r:id="rId14"/>
    <p:sldLayoutId id="2147484093" r:id="rId15"/>
    <p:sldLayoutId id="2147484229" r:id="rId16"/>
    <p:sldLayoutId id="2147484230" r:id="rId17"/>
    <p:sldLayoutId id="2147484228" r:id="rId18"/>
    <p:sldLayoutId id="2147484258" r:id="rId19"/>
    <p:sldLayoutId id="2147484259" r:id="rId20"/>
  </p:sldLayoutIdLst>
  <p:transition spd="slow">
    <p:fade/>
  </p:transition>
  <p:hf hdr="0" dt="0"/>
  <p:txStyles>
    <p:titleStyle>
      <a:lvl1pPr algn="l" defTabSz="932742" rtl="0" eaLnBrk="1" latinLnBrk="0" hangingPunct="1">
        <a:lnSpc>
          <a:spcPct val="90000"/>
        </a:lnSpc>
        <a:spcBef>
          <a:spcPct val="0"/>
        </a:spcBef>
        <a:buNone/>
        <a:defRPr lang="en-US" sz="5400" b="0" kern="1200" cap="none" spc="-102" baseline="0" dirty="0" smtClean="0">
          <a:ln w="3175">
            <a:noFill/>
          </a:ln>
          <a:solidFill>
            <a:schemeClr val="tx2"/>
          </a:soli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solidFill>
            <a:schemeClr val="tx2"/>
          </a:soli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solidFill>
            <a:schemeClr val="tx2"/>
          </a:soli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tx2"/>
          </a:soli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14"/>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639077950"/>
      </p:ext>
    </p:extLst>
  </p:cSld>
  <p:clrMap bg1="lt1" tx1="dk1" bg2="lt2" tx2="dk2" accent1="accent1" accent2="accent2" accent3="accent3" accent4="accent4" accent5="accent5" accent6="accent6" hlink="hlink" folHlink="folHlink"/>
  <p:sldLayoutIdLst>
    <p:sldLayoutId id="2147484377" r:id="rId1"/>
    <p:sldLayoutId id="2147484378" r:id="rId2"/>
    <p:sldLayoutId id="2147484379" r:id="rId3"/>
    <p:sldLayoutId id="2147484380" r:id="rId4"/>
    <p:sldLayoutId id="2147484381" r:id="rId5"/>
    <p:sldLayoutId id="2147484382" r:id="rId6"/>
    <p:sldLayoutId id="2147484383" r:id="rId7"/>
    <p:sldLayoutId id="2147484384" r:id="rId8"/>
    <p:sldLayoutId id="2147484385" r:id="rId9"/>
    <p:sldLayoutId id="2147484386" r:id="rId10"/>
    <p:sldLayoutId id="2147484387" r:id="rId11"/>
    <p:sldLayoutId id="2147484388" r:id="rId12"/>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9661" y="233151"/>
            <a:ext cx="11375536" cy="762786"/>
          </a:xfrm>
          <a:prstGeom prst="rect">
            <a:avLst/>
          </a:prstGeom>
        </p:spPr>
        <p:txBody>
          <a:bodyPr vert="horz" wrap="square" lIns="0" tIns="0" rIns="0" bIns="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531279" y="1476622"/>
            <a:ext cx="11378776" cy="209687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60563729"/>
      </p:ext>
    </p:extLst>
  </p:cSld>
  <p:clrMap bg1="lt1" tx1="dk1" bg2="lt2" tx2="dk2" accent1="accent1" accent2="accent2" accent3="accent3" accent4="accent4" accent5="accent5" accent6="accent6" hlink="hlink" folHlink="folHlink"/>
  <p:sldLayoutIdLst>
    <p:sldLayoutId id="2147484390" r:id="rId1"/>
    <p:sldLayoutId id="2147484391" r:id="rId2"/>
    <p:sldLayoutId id="2147484392" r:id="rId3"/>
    <p:sldLayoutId id="2147484393" r:id="rId4"/>
    <p:sldLayoutId id="2147484394" r:id="rId5"/>
    <p:sldLayoutId id="2147484395" r:id="rId6"/>
    <p:sldLayoutId id="2147484396" r:id="rId7"/>
    <p:sldLayoutId id="2147484397" r:id="rId8"/>
    <p:sldLayoutId id="2147484398" r:id="rId9"/>
    <p:sldLayoutId id="2147484399" r:id="rId10"/>
    <p:sldLayoutId id="2147484400" r:id="rId11"/>
    <p:sldLayoutId id="2147484401" r:id="rId12"/>
    <p:sldLayoutId id="2147484402" r:id="rId13"/>
    <p:sldLayoutId id="2147484403" r:id="rId14"/>
    <p:sldLayoutId id="2147484404" r:id="rId15"/>
    <p:sldLayoutId id="2147484405" r:id="rId16"/>
    <p:sldLayoutId id="2147484406" r:id="rId17"/>
    <p:sldLayoutId id="2147484407" r:id="rId18"/>
    <p:sldLayoutId id="2147484408" r:id="rId19"/>
    <p:sldLayoutId id="2147484409" r:id="rId20"/>
    <p:sldLayoutId id="2147484410" r:id="rId21"/>
  </p:sldLayoutIdLst>
  <p:transition>
    <p:fade/>
  </p:transition>
  <p:hf hdr="0" ftr="0" dt="0"/>
  <p:txStyles>
    <p:titleStyle>
      <a:lvl1pPr algn="l" defTabSz="932380" rtl="0" eaLnBrk="1" latinLnBrk="0" hangingPunct="1">
        <a:lnSpc>
          <a:spcPct val="90000"/>
        </a:lnSpc>
        <a:spcBef>
          <a:spcPct val="0"/>
        </a:spcBef>
        <a:buNone/>
        <a:defRPr lang="en-US" sz="5506" b="0" kern="1200" cap="none" spc="-102" baseline="0" dirty="0" smtClean="0">
          <a:ln w="3175">
            <a:noFill/>
          </a:ln>
          <a:gradFill>
            <a:gsLst>
              <a:gs pos="1250">
                <a:schemeClr val="tx2"/>
              </a:gs>
              <a:gs pos="100000">
                <a:schemeClr val="tx2"/>
              </a:gs>
            </a:gsLst>
            <a:lin ang="5400000" scaled="0"/>
          </a:gradFill>
          <a:effectLst/>
          <a:latin typeface="+mj-lt"/>
          <a:ea typeface="+mn-ea"/>
          <a:cs typeface="Arial" charset="0"/>
        </a:defRPr>
      </a:lvl1pPr>
    </p:titleStyle>
    <p:bodyStyle>
      <a:lvl1pPr marL="346419" marR="0" indent="-346419" algn="l" defTabSz="932380" rtl="0" eaLnBrk="1" fontAlgn="auto" latinLnBrk="0" hangingPunct="1">
        <a:lnSpc>
          <a:spcPct val="90000"/>
        </a:lnSpc>
        <a:spcBef>
          <a:spcPct val="20000"/>
        </a:spcBef>
        <a:spcAft>
          <a:spcPts val="0"/>
        </a:spcAft>
        <a:buClrTx/>
        <a:buSzPct val="80000"/>
        <a:buFont typeface="Arial" pitchFamily="34" charset="0"/>
        <a:buChar char="•"/>
        <a:tabLst/>
        <a:defRPr sz="3672" kern="1200" spc="-71" baseline="0">
          <a:gradFill>
            <a:gsLst>
              <a:gs pos="1250">
                <a:schemeClr val="bg2"/>
              </a:gs>
              <a:gs pos="100000">
                <a:schemeClr val="bg2"/>
              </a:gs>
            </a:gsLst>
            <a:lin ang="5400000" scaled="0"/>
          </a:gradFill>
          <a:latin typeface="+mj-lt"/>
          <a:ea typeface="+mn-ea"/>
          <a:cs typeface="+mn-cs"/>
        </a:defRPr>
      </a:lvl1pPr>
      <a:lvl2pPr marL="584380" marR="0" indent="-237961" algn="l" defTabSz="932380" rtl="0" eaLnBrk="1" fontAlgn="auto" latinLnBrk="0" hangingPunct="1">
        <a:lnSpc>
          <a:spcPct val="90000"/>
        </a:lnSpc>
        <a:spcBef>
          <a:spcPct val="20000"/>
        </a:spcBef>
        <a:spcAft>
          <a:spcPts val="0"/>
        </a:spcAft>
        <a:buClrTx/>
        <a:buSzPct val="90000"/>
        <a:buFont typeface="Wingdings" pitchFamily="2" charset="2"/>
        <a:buChar char=""/>
        <a:tabLst/>
        <a:defRPr sz="2448" kern="1200" spc="0" baseline="0">
          <a:gradFill>
            <a:gsLst>
              <a:gs pos="1250">
                <a:schemeClr val="bg2"/>
              </a:gs>
              <a:gs pos="100000">
                <a:schemeClr val="bg2"/>
              </a:gs>
            </a:gsLst>
            <a:lin ang="5400000" scaled="0"/>
          </a:gradFill>
          <a:latin typeface="+mn-lt"/>
          <a:ea typeface="+mn-ea"/>
          <a:cs typeface="+mn-cs"/>
        </a:defRPr>
      </a:lvl2pPr>
      <a:lvl3pPr marL="814246" marR="0" indent="-229867" algn="l" defTabSz="932380" rtl="0" eaLnBrk="1" fontAlgn="auto" latinLnBrk="0" hangingPunct="1">
        <a:lnSpc>
          <a:spcPct val="90000"/>
        </a:lnSpc>
        <a:spcBef>
          <a:spcPct val="20000"/>
        </a:spcBef>
        <a:spcAft>
          <a:spcPts val="0"/>
        </a:spcAft>
        <a:buClrTx/>
        <a:buSzPct val="90000"/>
        <a:buFont typeface="Wingdings" pitchFamily="2" charset="2"/>
        <a:buChar char=""/>
        <a:tabLst>
          <a:tab pos="814246" algn="l"/>
        </a:tabLst>
        <a:defRPr sz="2448" kern="1200" spc="0" baseline="0">
          <a:gradFill>
            <a:gsLst>
              <a:gs pos="1250">
                <a:schemeClr val="bg2"/>
              </a:gs>
              <a:gs pos="100000">
                <a:schemeClr val="bg2"/>
              </a:gs>
            </a:gsLst>
            <a:lin ang="5400000" scaled="0"/>
          </a:gradFill>
          <a:latin typeface="+mn-lt"/>
          <a:ea typeface="+mn-ea"/>
          <a:cs typeface="+mn-cs"/>
        </a:defRPr>
      </a:lvl3pPr>
      <a:lvl4pPr marL="1050589" marR="0" indent="-236341" algn="l" defTabSz="932380" rtl="0" eaLnBrk="1" fontAlgn="auto" latinLnBrk="0" hangingPunct="1">
        <a:lnSpc>
          <a:spcPct val="90000"/>
        </a:lnSpc>
        <a:spcBef>
          <a:spcPct val="20000"/>
        </a:spcBef>
        <a:spcAft>
          <a:spcPts val="0"/>
        </a:spcAft>
        <a:buClrTx/>
        <a:buSzPct val="90000"/>
        <a:buFont typeface="Wingdings" pitchFamily="2" charset="2"/>
        <a:buChar char=""/>
        <a:tabLst/>
        <a:defRPr sz="2040" kern="1200" spc="0" baseline="0">
          <a:gradFill>
            <a:gsLst>
              <a:gs pos="1250">
                <a:schemeClr val="bg2"/>
              </a:gs>
              <a:gs pos="100000">
                <a:schemeClr val="bg2"/>
              </a:gs>
            </a:gsLst>
            <a:lin ang="5400000" scaled="0"/>
          </a:gradFill>
          <a:latin typeface="+mn-lt"/>
          <a:ea typeface="+mn-ea"/>
          <a:cs typeface="+mn-cs"/>
        </a:defRPr>
      </a:lvl4pPr>
      <a:lvl5pPr marL="1280456" marR="0" indent="-229867" algn="l" defTabSz="932380" rtl="0" eaLnBrk="1" fontAlgn="auto" latinLnBrk="0" hangingPunct="1">
        <a:lnSpc>
          <a:spcPct val="90000"/>
        </a:lnSpc>
        <a:spcBef>
          <a:spcPct val="20000"/>
        </a:spcBef>
        <a:spcAft>
          <a:spcPts val="0"/>
        </a:spcAft>
        <a:buClrTx/>
        <a:buSzPct val="90000"/>
        <a:buFont typeface="Wingdings" pitchFamily="2" charset="2"/>
        <a:buChar char=""/>
        <a:tabLst>
          <a:tab pos="1280456" algn="l"/>
        </a:tabLst>
        <a:defRPr sz="2040" kern="1200" spc="0" baseline="0">
          <a:gradFill>
            <a:gsLst>
              <a:gs pos="1250">
                <a:schemeClr val="bg2"/>
              </a:gs>
              <a:gs pos="100000">
                <a:schemeClr val="bg2"/>
              </a:gs>
            </a:gsLst>
            <a:lin ang="5400000" scaled="0"/>
          </a:gradFill>
          <a:latin typeface="+mn-lt"/>
          <a:ea typeface="+mn-ea"/>
          <a:cs typeface="+mn-cs"/>
        </a:defRPr>
      </a:lvl5pPr>
      <a:lvl6pPr marL="2564046" indent="-233095" algn="l" defTabSz="932380"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30235" indent="-233095" algn="l" defTabSz="932380"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496425" indent="-233095" algn="l" defTabSz="932380"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3962615" indent="-233095" algn="l" defTabSz="932380" rtl="0" eaLnBrk="1" latinLnBrk="0" hangingPunct="1">
        <a:spcBef>
          <a:spcPct val="20000"/>
        </a:spcBef>
        <a:buFont typeface="Arial" pitchFamily="34" charset="0"/>
        <a:buChar char="•"/>
        <a:defRPr sz="2040" kern="1200">
          <a:solidFill>
            <a:schemeClr val="tx1"/>
          </a:solidFill>
          <a:latin typeface="+mn-lt"/>
          <a:ea typeface="+mn-ea"/>
          <a:cs typeface="+mn-cs"/>
        </a:defRPr>
      </a:lvl9pPr>
    </p:bodyStyle>
    <p:otherStyle>
      <a:defPPr>
        <a:defRPr lang="en-US"/>
      </a:defPPr>
      <a:lvl1pPr marL="0" algn="l" defTabSz="932380" rtl="0" eaLnBrk="1" latinLnBrk="0" hangingPunct="1">
        <a:defRPr sz="1836" kern="1200">
          <a:solidFill>
            <a:schemeClr val="tx1"/>
          </a:solidFill>
          <a:latin typeface="+mn-lt"/>
          <a:ea typeface="+mn-ea"/>
          <a:cs typeface="+mn-cs"/>
        </a:defRPr>
      </a:lvl1pPr>
      <a:lvl2pPr marL="466190" algn="l" defTabSz="932380" rtl="0" eaLnBrk="1" latinLnBrk="0" hangingPunct="1">
        <a:defRPr sz="1836" kern="1200">
          <a:solidFill>
            <a:schemeClr val="tx1"/>
          </a:solidFill>
          <a:latin typeface="+mn-lt"/>
          <a:ea typeface="+mn-ea"/>
          <a:cs typeface="+mn-cs"/>
        </a:defRPr>
      </a:lvl2pPr>
      <a:lvl3pPr marL="932380" algn="l" defTabSz="932380" rtl="0" eaLnBrk="1" latinLnBrk="0" hangingPunct="1">
        <a:defRPr sz="1836" kern="1200">
          <a:solidFill>
            <a:schemeClr val="tx1"/>
          </a:solidFill>
          <a:latin typeface="+mn-lt"/>
          <a:ea typeface="+mn-ea"/>
          <a:cs typeface="+mn-cs"/>
        </a:defRPr>
      </a:lvl3pPr>
      <a:lvl4pPr marL="1398571" algn="l" defTabSz="932380" rtl="0" eaLnBrk="1" latinLnBrk="0" hangingPunct="1">
        <a:defRPr sz="1836" kern="1200">
          <a:solidFill>
            <a:schemeClr val="tx1"/>
          </a:solidFill>
          <a:latin typeface="+mn-lt"/>
          <a:ea typeface="+mn-ea"/>
          <a:cs typeface="+mn-cs"/>
        </a:defRPr>
      </a:lvl4pPr>
      <a:lvl5pPr marL="1864761" algn="l" defTabSz="932380" rtl="0" eaLnBrk="1" latinLnBrk="0" hangingPunct="1">
        <a:defRPr sz="1836" kern="1200">
          <a:solidFill>
            <a:schemeClr val="tx1"/>
          </a:solidFill>
          <a:latin typeface="+mn-lt"/>
          <a:ea typeface="+mn-ea"/>
          <a:cs typeface="+mn-cs"/>
        </a:defRPr>
      </a:lvl5pPr>
      <a:lvl6pPr marL="2330951" algn="l" defTabSz="932380" rtl="0" eaLnBrk="1" latinLnBrk="0" hangingPunct="1">
        <a:defRPr sz="1836" kern="1200">
          <a:solidFill>
            <a:schemeClr val="tx1"/>
          </a:solidFill>
          <a:latin typeface="+mn-lt"/>
          <a:ea typeface="+mn-ea"/>
          <a:cs typeface="+mn-cs"/>
        </a:defRPr>
      </a:lvl6pPr>
      <a:lvl7pPr marL="2797140" algn="l" defTabSz="932380" rtl="0" eaLnBrk="1" latinLnBrk="0" hangingPunct="1">
        <a:defRPr sz="1836" kern="1200">
          <a:solidFill>
            <a:schemeClr val="tx1"/>
          </a:solidFill>
          <a:latin typeface="+mn-lt"/>
          <a:ea typeface="+mn-ea"/>
          <a:cs typeface="+mn-cs"/>
        </a:defRPr>
      </a:lvl7pPr>
      <a:lvl8pPr marL="3263330" algn="l" defTabSz="932380" rtl="0" eaLnBrk="1" latinLnBrk="0" hangingPunct="1">
        <a:defRPr sz="1836" kern="1200">
          <a:solidFill>
            <a:schemeClr val="tx1"/>
          </a:solidFill>
          <a:latin typeface="+mn-lt"/>
          <a:ea typeface="+mn-ea"/>
          <a:cs typeface="+mn-cs"/>
        </a:defRPr>
      </a:lvl8pPr>
      <a:lvl9pPr marL="3729520" algn="l" defTabSz="932380" rtl="0" eaLnBrk="1" latinLnBrk="0" hangingPunct="1">
        <a:defRPr sz="183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4045757"/>
      </p:ext>
    </p:extLst>
  </p:cSld>
  <p:clrMap bg1="dk1" tx1="lt1" bg2="dk2" tx2="lt2" accent1="accent1" accent2="accent2" accent3="accent3" accent4="accent4" accent5="accent5" accent6="accent6" hlink="hlink" folHlink="folHlink"/>
  <p:sldLayoutIdLst>
    <p:sldLayoutId id="2147484413" r:id="rId1"/>
    <p:sldLayoutId id="2147484414" r:id="rId2"/>
    <p:sldLayoutId id="2147484415" r:id="rId3"/>
    <p:sldLayoutId id="2147484416" r:id="rId4"/>
    <p:sldLayoutId id="2147484417" r:id="rId5"/>
    <p:sldLayoutId id="2147484418" r:id="rId6"/>
    <p:sldLayoutId id="2147484419" r:id="rId7"/>
    <p:sldLayoutId id="2147484420" r:id="rId8"/>
    <p:sldLayoutId id="2147484421" r:id="rId9"/>
    <p:sldLayoutId id="2147484422" r:id="rId10"/>
    <p:sldLayoutId id="2147484423" r:id="rId11"/>
    <p:sldLayoutId id="2147484424" r:id="rId12"/>
    <p:sldLayoutId id="2147484425" r:id="rId13"/>
    <p:sldLayoutId id="2147484426" r:id="rId14"/>
    <p:sldLayoutId id="2147484427" r:id="rId15"/>
    <p:sldLayoutId id="2147484428" r:id="rId16"/>
    <p:sldLayoutId id="2147484429" r:id="rId17"/>
    <p:sldLayoutId id="2147484430" r:id="rId18"/>
    <p:sldLayoutId id="2147484431" r:id="rId19"/>
    <p:sldLayoutId id="2147484432" r:id="rId20"/>
    <p:sldLayoutId id="2147484433" r:id="rId21"/>
    <p:sldLayoutId id="2147484434" r:id="rId22"/>
    <p:sldLayoutId id="2147484435" r:id="rId23"/>
    <p:sldLayoutId id="2147484436" r:id="rId24"/>
    <p:sldLayoutId id="2147484437" r:id="rId25"/>
    <p:sldLayoutId id="2147484438" r:id="rId26"/>
    <p:sldLayoutId id="2147484439" r:id="rId27"/>
    <p:sldLayoutId id="2147484440" r:id="rId28"/>
    <p:sldLayoutId id="2147484441" r:id="rId29"/>
  </p:sldLayoutIdLst>
  <p:transition>
    <p:fade/>
  </p:transition>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8" y="292082"/>
            <a:ext cx="11375536" cy="946413"/>
          </a:xfrm>
          <a:prstGeom prst="rect">
            <a:avLst/>
          </a:prstGeom>
        </p:spPr>
        <p:txBody>
          <a:bodyPr vert="horz" wrap="square" lIns="146304" tIns="91440" rIns="146304" bIns="9144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271398" y="1211263"/>
            <a:ext cx="11378776" cy="2609945"/>
          </a:xfrm>
          <a:prstGeom prst="rect">
            <a:avLst/>
          </a:prstGeom>
        </p:spPr>
        <p:txBody>
          <a:bodyPr vert="horz" lIns="182880" tIns="146304" rIns="182880" bIns="146304"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2"/>
          <p:cNvSpPr>
            <a:spLocks noGrp="1"/>
          </p:cNvSpPr>
          <p:nvPr>
            <p:ph type="sldNum" sz="quarter" idx="4"/>
          </p:nvPr>
        </p:nvSpPr>
        <p:spPr>
          <a:xfrm>
            <a:off x="11650175" y="6573013"/>
            <a:ext cx="511664" cy="124650"/>
          </a:xfrm>
          <a:prstGeom prst="rect">
            <a:avLst/>
          </a:prstGeom>
          <a:noFill/>
        </p:spPr>
        <p:txBody>
          <a:bodyPr wrap="square" lIns="0" tIns="0" rIns="182880" bIns="0" rtlCol="0" anchor="b" anchorCtr="0">
            <a:spAutoFit/>
          </a:bodyPr>
          <a:lstStyle>
            <a:lvl1pPr algn="r">
              <a:defRPr lang="en-US" sz="900" spc="-20" baseline="0" smtClean="0">
                <a:gradFill>
                  <a:gsLst>
                    <a:gs pos="0">
                      <a:schemeClr val="tx1"/>
                    </a:gs>
                    <a:gs pos="100000">
                      <a:schemeClr val="tx1"/>
                    </a:gs>
                  </a:gsLst>
                  <a:lin ang="5400000" scaled="0"/>
                </a:gradFill>
              </a:defRPr>
            </a:lvl1pPr>
          </a:lstStyle>
          <a:p>
            <a:pPr>
              <a:lnSpc>
                <a:spcPct val="90000"/>
              </a:lnSpc>
            </a:pPr>
            <a:fld id="{1BC86A1F-E589-44B2-A543-2EC98F5547A7}" type="slidenum">
              <a:rPr>
                <a:gradFill>
                  <a:gsLst>
                    <a:gs pos="0">
                      <a:srgbClr val="505050"/>
                    </a:gs>
                    <a:gs pos="100000">
                      <a:srgbClr val="505050"/>
                    </a:gs>
                  </a:gsLst>
                  <a:lin ang="5400000" scaled="0"/>
                </a:gradFill>
              </a:rPr>
              <a:pPr>
                <a:lnSpc>
                  <a:spcPct val="90000"/>
                </a:lnSpc>
              </a:pPr>
              <a:t>‹#›</a:t>
            </a:fld>
            <a:endParaRPr dirty="0">
              <a:gradFill>
                <a:gsLst>
                  <a:gs pos="0">
                    <a:srgbClr val="505050"/>
                  </a:gs>
                  <a:gs pos="100000">
                    <a:srgbClr val="505050"/>
                  </a:gs>
                </a:gsLst>
                <a:lin ang="5400000" scaled="0"/>
              </a:gradFill>
            </a:endParaRPr>
          </a:p>
        </p:txBody>
      </p:sp>
    </p:spTree>
    <p:extLst>
      <p:ext uri="{BB962C8B-B14F-4D97-AF65-F5344CB8AC3E}">
        <p14:creationId xmlns:p14="http://schemas.microsoft.com/office/powerpoint/2010/main" val="270996614"/>
      </p:ext>
    </p:extLst>
  </p:cSld>
  <p:clrMap bg1="lt1" tx1="dk1" bg2="lt2" tx2="dk2" accent1="accent1" accent2="accent2" accent3="accent3" accent4="accent4" accent5="accent5" accent6="accent6" hlink="hlink" folHlink="folHlink"/>
  <p:sldLayoutIdLst>
    <p:sldLayoutId id="2147484443" r:id="rId1"/>
    <p:sldLayoutId id="2147484444" r:id="rId2"/>
    <p:sldLayoutId id="2147484445" r:id="rId3"/>
    <p:sldLayoutId id="2147484446" r:id="rId4"/>
    <p:sldLayoutId id="2147484447" r:id="rId5"/>
    <p:sldLayoutId id="2147484448" r:id="rId6"/>
    <p:sldLayoutId id="2147484449" r:id="rId7"/>
    <p:sldLayoutId id="2147484450" r:id="rId8"/>
    <p:sldLayoutId id="2147484451" r:id="rId9"/>
    <p:sldLayoutId id="2147484452" r:id="rId10"/>
    <p:sldLayoutId id="2147484453" r:id="rId11"/>
    <p:sldLayoutId id="2147484454" r:id="rId12"/>
    <p:sldLayoutId id="2147484455" r:id="rId13"/>
    <p:sldLayoutId id="2147484456" r:id="rId14"/>
    <p:sldLayoutId id="2147484457" r:id="rId15"/>
    <p:sldLayoutId id="2147484458" r:id="rId16"/>
  </p:sldLayoutIdLst>
  <p:transition>
    <p:fade/>
  </p:transition>
  <p:hf hdr="0" dt="0"/>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2"/>
              </a:gs>
              <a:gs pos="100000">
                <a:schemeClr val="tx2"/>
              </a:gs>
            </a:gsLst>
            <a:lin ang="5400000" scaled="0"/>
          </a:gradFill>
          <a:effectLst/>
          <a:latin typeface="+mj-lt"/>
          <a:ea typeface="+mn-ea"/>
          <a:cs typeface="Arial" charset="0"/>
        </a:defRPr>
      </a:lvl1pPr>
    </p:titleStyle>
    <p:bodyStyle>
      <a:lvl1pPr marL="346553" marR="0" indent="-346553"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71" baseline="0">
          <a:gradFill>
            <a:gsLst>
              <a:gs pos="1250">
                <a:schemeClr val="tx1"/>
              </a:gs>
              <a:gs pos="100000">
                <a:schemeClr val="tx1"/>
              </a:gs>
            </a:gsLst>
            <a:lin ang="5400000" scaled="0"/>
          </a:gradFill>
          <a:latin typeface="+mj-lt"/>
          <a:ea typeface="+mn-ea"/>
          <a:cs typeface="+mn-cs"/>
        </a:defRPr>
      </a:lvl1pPr>
      <a:lvl2pPr marL="584607" marR="0" indent="-238054" algn="l" defTabSz="932742" rtl="0" eaLnBrk="1" fontAlgn="auto" latinLnBrk="0" hangingPunct="1">
        <a:lnSpc>
          <a:spcPct val="90000"/>
        </a:lnSpc>
        <a:spcBef>
          <a:spcPct val="20000"/>
        </a:spcBef>
        <a:spcAft>
          <a:spcPts val="0"/>
        </a:spcAft>
        <a:buClrTx/>
        <a:buSzPct val="90000"/>
        <a:buFont typeface="Wingdings"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814563" marR="0" indent="-229956" algn="l" defTabSz="932742" rtl="0" eaLnBrk="1" fontAlgn="auto" latinLnBrk="0" hangingPunct="1">
        <a:lnSpc>
          <a:spcPct val="90000"/>
        </a:lnSpc>
        <a:spcBef>
          <a:spcPct val="20000"/>
        </a:spcBef>
        <a:spcAft>
          <a:spcPts val="0"/>
        </a:spcAft>
        <a:buClrTx/>
        <a:buSzPct val="90000"/>
        <a:buFont typeface="Wingdings" pitchFamily="2" charset="2"/>
        <a:buChar char=""/>
        <a:tabLst>
          <a:tab pos="814563" algn="l"/>
        </a:tabLst>
        <a:defRPr sz="2800" kern="1200" spc="0" baseline="0">
          <a:gradFill>
            <a:gsLst>
              <a:gs pos="1250">
                <a:schemeClr val="tx1"/>
              </a:gs>
              <a:gs pos="100000">
                <a:schemeClr val="tx1"/>
              </a:gs>
            </a:gsLst>
            <a:lin ang="5400000" scaled="0"/>
          </a:gradFill>
          <a:latin typeface="+mn-lt"/>
          <a:ea typeface="+mn-ea"/>
          <a:cs typeface="+mn-cs"/>
        </a:defRPr>
      </a:lvl3pPr>
      <a:lvl4pPr marL="1050997" marR="0" indent="-236434" algn="l" defTabSz="932742" rtl="0" eaLnBrk="1" fontAlgn="auto" latinLnBrk="0" hangingPunct="1">
        <a:lnSpc>
          <a:spcPct val="90000"/>
        </a:lnSpc>
        <a:spcBef>
          <a:spcPct val="20000"/>
        </a:spcBef>
        <a:spcAft>
          <a:spcPts val="0"/>
        </a:spcAft>
        <a:buClrTx/>
        <a:buSzPct val="90000"/>
        <a:buFont typeface="Wingdings" pitchFamily="2" charset="2"/>
        <a:buChar char=""/>
        <a:tabLst/>
        <a:defRPr sz="2400" kern="1200" spc="0" baseline="0">
          <a:gradFill>
            <a:gsLst>
              <a:gs pos="1250">
                <a:schemeClr val="tx1"/>
              </a:gs>
              <a:gs pos="100000">
                <a:schemeClr val="tx1"/>
              </a:gs>
            </a:gsLst>
            <a:lin ang="5400000" scaled="0"/>
          </a:gradFill>
          <a:latin typeface="+mn-lt"/>
          <a:ea typeface="+mn-ea"/>
          <a:cs typeface="+mn-cs"/>
        </a:defRPr>
      </a:lvl4pPr>
      <a:lvl5pPr marL="1280953" marR="0" indent="-229956" algn="l" defTabSz="932742" rtl="0" eaLnBrk="1" fontAlgn="auto" latinLnBrk="0" hangingPunct="1">
        <a:lnSpc>
          <a:spcPct val="90000"/>
        </a:lnSpc>
        <a:spcBef>
          <a:spcPct val="20000"/>
        </a:spcBef>
        <a:spcAft>
          <a:spcPts val="0"/>
        </a:spcAft>
        <a:buClrTx/>
        <a:buSzPct val="90000"/>
        <a:buFont typeface="Wingdings" pitchFamily="2" charset="2"/>
        <a:buChar char=""/>
        <a:tabLst>
          <a:tab pos="1280953" algn="l"/>
        </a:tabLst>
        <a:defRPr sz="2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8" y="295275"/>
            <a:ext cx="11888787"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38" y="1212850"/>
            <a:ext cx="11887200" cy="2092325"/>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19566233"/>
      </p:ext>
    </p:extLst>
  </p:cSld>
  <p:clrMap bg1="lt1" tx1="dk1" bg2="lt2" tx2="dk2" accent1="accent1" accent2="accent2" accent3="accent3" accent4="accent4" accent5="accent5" accent6="accent6" hlink="hlink" folHlink="folHlink"/>
  <p:sldLayoutIdLst>
    <p:sldLayoutId id="2147484460" r:id="rId1"/>
    <p:sldLayoutId id="2147484461" r:id="rId2"/>
    <p:sldLayoutId id="2147484462" r:id="rId3"/>
    <p:sldLayoutId id="2147484463" r:id="rId4"/>
    <p:sldLayoutId id="2147484464" r:id="rId5"/>
    <p:sldLayoutId id="2147484465" r:id="rId6"/>
    <p:sldLayoutId id="2147484466" r:id="rId7"/>
    <p:sldLayoutId id="2147484467" r:id="rId8"/>
    <p:sldLayoutId id="2147484468" r:id="rId9"/>
    <p:sldLayoutId id="2147484469" r:id="rId10"/>
    <p:sldLayoutId id="2147484470" r:id="rId11"/>
    <p:sldLayoutId id="2147484471" r:id="rId12"/>
  </p:sldLayoutIdLst>
  <p:transition>
    <p:fade/>
  </p:transition>
  <p:txStyles>
    <p:titleStyle>
      <a:lvl1pPr algn="l" defTabSz="931863" rtl="0" fontAlgn="base">
        <a:lnSpc>
          <a:spcPct val="90000"/>
        </a:lnSpc>
        <a:spcBef>
          <a:spcPct val="0"/>
        </a:spcBef>
        <a:spcAft>
          <a:spcPct val="0"/>
        </a:spcAft>
        <a:defRPr lang="en-US" sz="5400" kern="1200" spc="-102" dirty="0">
          <a:ln w="3175">
            <a:noFill/>
          </a:ln>
          <a:gradFill>
            <a:gsLst>
              <a:gs pos="1250">
                <a:schemeClr val="tx1"/>
              </a:gs>
              <a:gs pos="100000">
                <a:schemeClr val="tx1"/>
              </a:gs>
            </a:gsLst>
            <a:lin ang="5400000" scaled="0"/>
          </a:gradFill>
          <a:latin typeface="+mj-lt"/>
          <a:ea typeface="ＭＳ Ｐゴシック" charset="0"/>
          <a:cs typeface="Segoe UI" pitchFamily="34" charset="0"/>
        </a:defRPr>
      </a:lvl1pPr>
      <a:lvl2pPr algn="l" defTabSz="931863" rtl="0" fontAlgn="base">
        <a:lnSpc>
          <a:spcPct val="90000"/>
        </a:lnSpc>
        <a:spcBef>
          <a:spcPct val="0"/>
        </a:spcBef>
        <a:spcAft>
          <a:spcPct val="0"/>
        </a:spcAft>
        <a:defRPr sz="5400">
          <a:solidFill>
            <a:schemeClr val="tx1"/>
          </a:solidFill>
          <a:latin typeface="Segoe UI Light" charset="0"/>
          <a:ea typeface="ＭＳ Ｐゴシック" charset="0"/>
        </a:defRPr>
      </a:lvl2pPr>
      <a:lvl3pPr algn="l" defTabSz="931863" rtl="0" fontAlgn="base">
        <a:lnSpc>
          <a:spcPct val="90000"/>
        </a:lnSpc>
        <a:spcBef>
          <a:spcPct val="0"/>
        </a:spcBef>
        <a:spcAft>
          <a:spcPct val="0"/>
        </a:spcAft>
        <a:defRPr sz="5400">
          <a:solidFill>
            <a:schemeClr val="tx1"/>
          </a:solidFill>
          <a:latin typeface="Segoe UI Light" charset="0"/>
          <a:ea typeface="ＭＳ Ｐゴシック" charset="0"/>
        </a:defRPr>
      </a:lvl3pPr>
      <a:lvl4pPr algn="l" defTabSz="931863" rtl="0" fontAlgn="base">
        <a:lnSpc>
          <a:spcPct val="90000"/>
        </a:lnSpc>
        <a:spcBef>
          <a:spcPct val="0"/>
        </a:spcBef>
        <a:spcAft>
          <a:spcPct val="0"/>
        </a:spcAft>
        <a:defRPr sz="5400">
          <a:solidFill>
            <a:schemeClr val="tx1"/>
          </a:solidFill>
          <a:latin typeface="Segoe UI Light" charset="0"/>
          <a:ea typeface="ＭＳ Ｐゴシック" charset="0"/>
        </a:defRPr>
      </a:lvl4pPr>
      <a:lvl5pPr algn="l" defTabSz="931863" rtl="0" fontAlgn="base">
        <a:lnSpc>
          <a:spcPct val="90000"/>
        </a:lnSpc>
        <a:spcBef>
          <a:spcPct val="0"/>
        </a:spcBef>
        <a:spcAft>
          <a:spcPct val="0"/>
        </a:spcAft>
        <a:defRPr sz="5400">
          <a:solidFill>
            <a:schemeClr val="tx1"/>
          </a:solidFill>
          <a:latin typeface="Segoe UI Light" charset="0"/>
          <a:ea typeface="ＭＳ Ｐゴシック" charset="0"/>
        </a:defRPr>
      </a:lvl5pPr>
      <a:lvl6pPr marL="457200" algn="l" defTabSz="931863" rtl="0" fontAlgn="base">
        <a:lnSpc>
          <a:spcPct val="90000"/>
        </a:lnSpc>
        <a:spcBef>
          <a:spcPct val="0"/>
        </a:spcBef>
        <a:spcAft>
          <a:spcPct val="0"/>
        </a:spcAft>
        <a:defRPr sz="5400">
          <a:solidFill>
            <a:schemeClr val="tx1"/>
          </a:solidFill>
          <a:latin typeface="Segoe UI Light" charset="0"/>
          <a:ea typeface="ＭＳ Ｐゴシック" charset="0"/>
        </a:defRPr>
      </a:lvl6pPr>
      <a:lvl7pPr marL="914400" algn="l" defTabSz="931863" rtl="0" fontAlgn="base">
        <a:lnSpc>
          <a:spcPct val="90000"/>
        </a:lnSpc>
        <a:spcBef>
          <a:spcPct val="0"/>
        </a:spcBef>
        <a:spcAft>
          <a:spcPct val="0"/>
        </a:spcAft>
        <a:defRPr sz="5400">
          <a:solidFill>
            <a:schemeClr val="tx1"/>
          </a:solidFill>
          <a:latin typeface="Segoe UI Light" charset="0"/>
          <a:ea typeface="ＭＳ Ｐゴシック" charset="0"/>
        </a:defRPr>
      </a:lvl7pPr>
      <a:lvl8pPr marL="1371600" algn="l" defTabSz="931863" rtl="0" fontAlgn="base">
        <a:lnSpc>
          <a:spcPct val="90000"/>
        </a:lnSpc>
        <a:spcBef>
          <a:spcPct val="0"/>
        </a:spcBef>
        <a:spcAft>
          <a:spcPct val="0"/>
        </a:spcAft>
        <a:defRPr sz="5400">
          <a:solidFill>
            <a:schemeClr val="tx1"/>
          </a:solidFill>
          <a:latin typeface="Segoe UI Light" charset="0"/>
          <a:ea typeface="ＭＳ Ｐゴシック" charset="0"/>
        </a:defRPr>
      </a:lvl8pPr>
      <a:lvl9pPr marL="1828800" algn="l" defTabSz="931863" rtl="0" fontAlgn="base">
        <a:lnSpc>
          <a:spcPct val="90000"/>
        </a:lnSpc>
        <a:spcBef>
          <a:spcPct val="0"/>
        </a:spcBef>
        <a:spcAft>
          <a:spcPct val="0"/>
        </a:spcAft>
        <a:defRPr sz="5400">
          <a:solidFill>
            <a:schemeClr val="tx1"/>
          </a:solidFill>
          <a:latin typeface="Segoe UI Light" charset="0"/>
          <a:ea typeface="ＭＳ Ｐゴシック" charset="0"/>
        </a:defRPr>
      </a:lvl9pPr>
    </p:titleStyle>
    <p:bodyStyle>
      <a:lvl1pPr marL="342900" indent="-342900" algn="l" defTabSz="931863" rtl="0" fontAlgn="base">
        <a:lnSpc>
          <a:spcPct val="90000"/>
        </a:lnSpc>
        <a:spcBef>
          <a:spcPct val="20000"/>
        </a:spcBef>
        <a:spcAft>
          <a:spcPct val="0"/>
        </a:spcAft>
        <a:buSzPct val="90000"/>
        <a:buFont typeface="Arial" charset="0"/>
        <a:buChar char="•"/>
        <a:defRPr sz="4000" kern="1200">
          <a:gradFill>
            <a:gsLst>
              <a:gs pos="1250">
                <a:schemeClr val="tx1"/>
              </a:gs>
              <a:gs pos="100000">
                <a:schemeClr val="tx1"/>
              </a:gs>
            </a:gsLst>
            <a:lin ang="5400000" scaled="0"/>
          </a:gradFill>
          <a:latin typeface="+mj-lt"/>
          <a:ea typeface="ＭＳ Ｐゴシック" charset="0"/>
          <a:cs typeface="ＭＳ Ｐゴシック" charset="0"/>
        </a:defRPr>
      </a:lvl1pPr>
      <a:lvl2pPr marL="584200" indent="-241300" algn="l" defTabSz="931863" rtl="0" fontAlgn="base">
        <a:lnSpc>
          <a:spcPct val="90000"/>
        </a:lnSpc>
        <a:spcBef>
          <a:spcPct val="20000"/>
        </a:spcBef>
        <a:spcAft>
          <a:spcPct val="0"/>
        </a:spcAft>
        <a:buSzPct val="90000"/>
        <a:buFont typeface="Arial" charset="0"/>
        <a:buChar char="•"/>
        <a:defRPr sz="2400" kern="1200">
          <a:gradFill>
            <a:gsLst>
              <a:gs pos="1250">
                <a:schemeClr val="tx1"/>
              </a:gs>
              <a:gs pos="100000">
                <a:schemeClr val="tx1"/>
              </a:gs>
            </a:gsLst>
            <a:lin ang="5400000" scaled="0"/>
          </a:gradFill>
          <a:latin typeface="+mn-lt"/>
          <a:ea typeface="ＭＳ Ｐゴシック" charset="0"/>
          <a:cs typeface="+mn-cs"/>
        </a:defRPr>
      </a:lvl2pPr>
      <a:lvl3pPr marL="800100" indent="-228600" algn="l" defTabSz="931863" rtl="0" fontAlgn="base">
        <a:lnSpc>
          <a:spcPct val="90000"/>
        </a:lnSpc>
        <a:spcBef>
          <a:spcPct val="20000"/>
        </a:spcBef>
        <a:spcAft>
          <a:spcPct val="0"/>
        </a:spcAft>
        <a:buSzPct val="90000"/>
        <a:buFont typeface="Arial" charset="0"/>
        <a:buChar char="•"/>
        <a:defRPr sz="2000" kern="1200">
          <a:gradFill>
            <a:gsLst>
              <a:gs pos="1250">
                <a:schemeClr val="tx1"/>
              </a:gs>
              <a:gs pos="100000">
                <a:schemeClr val="tx1"/>
              </a:gs>
            </a:gsLst>
            <a:lin ang="5400000" scaled="0"/>
          </a:gradFill>
          <a:latin typeface="+mn-lt"/>
          <a:ea typeface="ＭＳ Ｐゴシック" charset="0"/>
          <a:cs typeface="+mn-cs"/>
        </a:defRPr>
      </a:lvl3pPr>
      <a:lvl4pPr marL="1028700" indent="-228600" algn="l" defTabSz="931863" rtl="0" fontAlgn="base">
        <a:lnSpc>
          <a:spcPct val="90000"/>
        </a:lnSpc>
        <a:spcBef>
          <a:spcPct val="20000"/>
        </a:spcBef>
        <a:spcAft>
          <a:spcPct val="0"/>
        </a:spcAft>
        <a:buSzPct val="90000"/>
        <a:buFont typeface="Arial" charset="0"/>
        <a:buChar char="•"/>
        <a:defRPr kern="1200">
          <a:gradFill>
            <a:gsLst>
              <a:gs pos="1250">
                <a:schemeClr val="tx1"/>
              </a:gs>
              <a:gs pos="100000">
                <a:schemeClr val="tx1"/>
              </a:gs>
            </a:gsLst>
            <a:lin ang="5400000" scaled="0"/>
          </a:gradFill>
          <a:latin typeface="+mn-lt"/>
          <a:ea typeface="ＭＳ Ｐゴシック" charset="0"/>
          <a:cs typeface="+mn-cs"/>
        </a:defRPr>
      </a:lvl4pPr>
      <a:lvl5pPr marL="1257300" indent="-228600" algn="l" defTabSz="931863" rtl="0" fontAlgn="base">
        <a:lnSpc>
          <a:spcPct val="90000"/>
        </a:lnSpc>
        <a:spcBef>
          <a:spcPct val="20000"/>
        </a:spcBef>
        <a:spcAft>
          <a:spcPct val="0"/>
        </a:spcAft>
        <a:buSzPct val="90000"/>
        <a:buFont typeface="Arial" charset="0"/>
        <a:buChar char="•"/>
        <a:defRPr kern="1200">
          <a:gradFill>
            <a:gsLst>
              <a:gs pos="1250">
                <a:schemeClr val="tx1"/>
              </a:gs>
              <a:gs pos="100000">
                <a:schemeClr val="tx1"/>
              </a:gs>
            </a:gsLst>
            <a:lin ang="5400000" scaled="0"/>
          </a:gradFill>
          <a:latin typeface="+mn-lt"/>
          <a:ea typeface="ＭＳ Ｐゴシック" charset="0"/>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8" y="292082"/>
            <a:ext cx="11375536" cy="946413"/>
          </a:xfrm>
          <a:prstGeom prst="rect">
            <a:avLst/>
          </a:prstGeom>
        </p:spPr>
        <p:txBody>
          <a:bodyPr vert="horz" wrap="square" lIns="146304" tIns="91440" rIns="146304" bIns="9144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271398" y="1211263"/>
            <a:ext cx="11378776" cy="2609945"/>
          </a:xfrm>
          <a:prstGeom prst="rect">
            <a:avLst/>
          </a:prstGeom>
        </p:spPr>
        <p:txBody>
          <a:bodyPr vert="horz" lIns="182880" tIns="146304" rIns="182880" bIns="146304"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6494681"/>
      </p:ext>
    </p:extLst>
  </p:cSld>
  <p:clrMap bg1="lt1" tx1="dk1" bg2="lt2" tx2="dk2" accent1="accent1" accent2="accent2" accent3="accent3" accent4="accent4" accent5="accent5" accent6="accent6" hlink="hlink" folHlink="folHlink"/>
  <p:sldLayoutIdLst>
    <p:sldLayoutId id="2147484473" r:id="rId1"/>
    <p:sldLayoutId id="2147484474" r:id="rId2"/>
    <p:sldLayoutId id="2147484475" r:id="rId3"/>
    <p:sldLayoutId id="2147484476" r:id="rId4"/>
    <p:sldLayoutId id="2147484477" r:id="rId5"/>
    <p:sldLayoutId id="2147484478" r:id="rId6"/>
    <p:sldLayoutId id="2147484479" r:id="rId7"/>
    <p:sldLayoutId id="2147484480" r:id="rId8"/>
    <p:sldLayoutId id="2147484481" r:id="rId9"/>
    <p:sldLayoutId id="2147484482" r:id="rId10"/>
    <p:sldLayoutId id="2147484483" r:id="rId11"/>
    <p:sldLayoutId id="2147484484" r:id="rId12"/>
    <p:sldLayoutId id="2147484485" r:id="rId13"/>
    <p:sldLayoutId id="2147484486" r:id="rId14"/>
    <p:sldLayoutId id="2147484487" r:id="rId15"/>
    <p:sldLayoutId id="2147484488" r:id="rId16"/>
    <p:sldLayoutId id="2147484489" r:id="rId17"/>
  </p:sldLayoutIdLst>
  <p:transition>
    <p:fade/>
  </p:transition>
  <p:hf hdr="0" dt="0"/>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2"/>
              </a:gs>
              <a:gs pos="100000">
                <a:schemeClr val="tx2"/>
              </a:gs>
            </a:gsLst>
            <a:lin ang="5400000" scaled="0"/>
          </a:gradFill>
          <a:effectLst/>
          <a:latin typeface="+mj-lt"/>
          <a:ea typeface="+mn-ea"/>
          <a:cs typeface="Arial" charset="0"/>
        </a:defRPr>
      </a:lvl1pPr>
    </p:titleStyle>
    <p:bodyStyle>
      <a:lvl1pPr marL="346553" marR="0" indent="-346553"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71" baseline="0">
          <a:gradFill>
            <a:gsLst>
              <a:gs pos="1250">
                <a:schemeClr val="tx1"/>
              </a:gs>
              <a:gs pos="100000">
                <a:schemeClr val="tx1"/>
              </a:gs>
            </a:gsLst>
            <a:lin ang="5400000" scaled="0"/>
          </a:gradFill>
          <a:latin typeface="+mj-lt"/>
          <a:ea typeface="+mn-ea"/>
          <a:cs typeface="+mn-cs"/>
        </a:defRPr>
      </a:lvl1pPr>
      <a:lvl2pPr marL="584607" marR="0" indent="-238054" algn="l" defTabSz="932742" rtl="0" eaLnBrk="1" fontAlgn="auto" latinLnBrk="0" hangingPunct="1">
        <a:lnSpc>
          <a:spcPct val="90000"/>
        </a:lnSpc>
        <a:spcBef>
          <a:spcPct val="20000"/>
        </a:spcBef>
        <a:spcAft>
          <a:spcPts val="0"/>
        </a:spcAft>
        <a:buClrTx/>
        <a:buSzPct val="90000"/>
        <a:buFont typeface="Wingdings" pitchFamily="2" charset="2"/>
        <a:buChar char=""/>
        <a:tabLst/>
        <a:defRPr sz="2800" kern="1200" spc="0" baseline="0">
          <a:gradFill>
            <a:gsLst>
              <a:gs pos="1250">
                <a:schemeClr val="tx1"/>
              </a:gs>
              <a:gs pos="100000">
                <a:schemeClr val="tx1"/>
              </a:gs>
            </a:gsLst>
            <a:lin ang="5400000" scaled="0"/>
          </a:gradFill>
          <a:latin typeface="+mn-lt"/>
          <a:ea typeface="+mn-ea"/>
          <a:cs typeface="+mn-cs"/>
        </a:defRPr>
      </a:lvl2pPr>
      <a:lvl3pPr marL="814563" marR="0" indent="-229956" algn="l" defTabSz="932742" rtl="0" eaLnBrk="1" fontAlgn="auto" latinLnBrk="0" hangingPunct="1">
        <a:lnSpc>
          <a:spcPct val="90000"/>
        </a:lnSpc>
        <a:spcBef>
          <a:spcPct val="20000"/>
        </a:spcBef>
        <a:spcAft>
          <a:spcPts val="0"/>
        </a:spcAft>
        <a:buClrTx/>
        <a:buSzPct val="90000"/>
        <a:buFont typeface="Wingdings" pitchFamily="2" charset="2"/>
        <a:buChar char=""/>
        <a:tabLst>
          <a:tab pos="814563" algn="l"/>
        </a:tabLst>
        <a:defRPr sz="2800" kern="1200" spc="0" baseline="0">
          <a:gradFill>
            <a:gsLst>
              <a:gs pos="1250">
                <a:schemeClr val="tx1"/>
              </a:gs>
              <a:gs pos="100000">
                <a:schemeClr val="tx1"/>
              </a:gs>
            </a:gsLst>
            <a:lin ang="5400000" scaled="0"/>
          </a:gradFill>
          <a:latin typeface="+mn-lt"/>
          <a:ea typeface="+mn-ea"/>
          <a:cs typeface="+mn-cs"/>
        </a:defRPr>
      </a:lvl3pPr>
      <a:lvl4pPr marL="1050997" marR="0" indent="-236434" algn="l" defTabSz="932742" rtl="0" eaLnBrk="1" fontAlgn="auto" latinLnBrk="0" hangingPunct="1">
        <a:lnSpc>
          <a:spcPct val="90000"/>
        </a:lnSpc>
        <a:spcBef>
          <a:spcPct val="20000"/>
        </a:spcBef>
        <a:spcAft>
          <a:spcPts val="0"/>
        </a:spcAft>
        <a:buClrTx/>
        <a:buSzPct val="90000"/>
        <a:buFont typeface="Wingdings" pitchFamily="2" charset="2"/>
        <a:buChar char=""/>
        <a:tabLst/>
        <a:defRPr sz="2400" kern="1200" spc="0" baseline="0">
          <a:gradFill>
            <a:gsLst>
              <a:gs pos="1250">
                <a:schemeClr val="tx1"/>
              </a:gs>
              <a:gs pos="100000">
                <a:schemeClr val="tx1"/>
              </a:gs>
            </a:gsLst>
            <a:lin ang="5400000" scaled="0"/>
          </a:gradFill>
          <a:latin typeface="+mn-lt"/>
          <a:ea typeface="+mn-ea"/>
          <a:cs typeface="+mn-cs"/>
        </a:defRPr>
      </a:lvl4pPr>
      <a:lvl5pPr marL="1280953" marR="0" indent="-229956" algn="l" defTabSz="932742" rtl="0" eaLnBrk="1" fontAlgn="auto" latinLnBrk="0" hangingPunct="1">
        <a:lnSpc>
          <a:spcPct val="90000"/>
        </a:lnSpc>
        <a:spcBef>
          <a:spcPct val="20000"/>
        </a:spcBef>
        <a:spcAft>
          <a:spcPts val="0"/>
        </a:spcAft>
        <a:buClrTx/>
        <a:buSzPct val="90000"/>
        <a:buFont typeface="Wingdings" pitchFamily="2" charset="2"/>
        <a:buChar char=""/>
        <a:tabLst>
          <a:tab pos="1280953" algn="l"/>
        </a:tabLst>
        <a:defRPr sz="2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6"/>
            <a:ext cx="11889564" cy="917575"/>
          </a:xfrm>
          <a:prstGeom prst="rect">
            <a:avLst/>
          </a:prstGeom>
        </p:spPr>
        <p:txBody>
          <a:bodyPr vert="horz" wrap="square" lIns="146304" tIns="91440" rIns="146304" bIns="91440" rtlCol="0" anchor="t">
            <a:noAutofit/>
          </a:bodyPr>
          <a:lstStyle/>
          <a:p>
            <a:r>
              <a:rPr lang="en-US" dirty="0"/>
              <a:t>Click to edit Master title style</a:t>
            </a:r>
          </a:p>
        </p:txBody>
      </p:sp>
      <p:sp>
        <p:nvSpPr>
          <p:cNvPr id="4" name="Text Placeholder 3"/>
          <p:cNvSpPr>
            <a:spLocks noGrp="1"/>
          </p:cNvSpPr>
          <p:nvPr>
            <p:ph type="body" idx="1"/>
          </p:nvPr>
        </p:nvSpPr>
        <p:spPr>
          <a:xfrm>
            <a:off x="274641" y="1212852"/>
            <a:ext cx="11887198" cy="2092881"/>
          </a:xfrm>
          <a:prstGeom prst="rect">
            <a:avLst/>
          </a:prstGeom>
        </p:spPr>
        <p:txBody>
          <a:bodyPr vert="horz" wrap="square" lIns="146304" tIns="91440" rIns="146304" bIns="9144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31"/>
          <a:stretch>
            <a:fillRect/>
          </a:stretch>
        </p:blipFill>
        <p:spPr>
          <a:xfrm rot="5400000">
            <a:off x="9393899" y="3050514"/>
            <a:ext cx="6995160" cy="894134"/>
          </a:xfrm>
          <a:prstGeom prst="rect">
            <a:avLst/>
          </a:prstGeom>
        </p:spPr>
      </p:pic>
    </p:spTree>
    <p:extLst>
      <p:ext uri="{BB962C8B-B14F-4D97-AF65-F5344CB8AC3E}">
        <p14:creationId xmlns:p14="http://schemas.microsoft.com/office/powerpoint/2010/main" val="3216219227"/>
      </p:ext>
    </p:extLst>
  </p:cSld>
  <p:clrMap bg1="dk1" tx1="lt1" bg2="dk2" tx2="lt2" accent1="accent1" accent2="accent2" accent3="accent3" accent4="accent4" accent5="accent5" accent6="accent6" hlink="hlink" folHlink="folHlink"/>
  <p:sldLayoutIdLst>
    <p:sldLayoutId id="2147484491" r:id="rId1"/>
    <p:sldLayoutId id="2147484492" r:id="rId2"/>
    <p:sldLayoutId id="2147484493" r:id="rId3"/>
    <p:sldLayoutId id="2147484494" r:id="rId4"/>
    <p:sldLayoutId id="2147484495" r:id="rId5"/>
    <p:sldLayoutId id="2147484496" r:id="rId6"/>
    <p:sldLayoutId id="2147484497" r:id="rId7"/>
    <p:sldLayoutId id="2147484498" r:id="rId8"/>
    <p:sldLayoutId id="2147484499" r:id="rId9"/>
    <p:sldLayoutId id="2147484500" r:id="rId10"/>
    <p:sldLayoutId id="2147484501" r:id="rId11"/>
    <p:sldLayoutId id="2147484502" r:id="rId12"/>
    <p:sldLayoutId id="2147484503" r:id="rId13"/>
    <p:sldLayoutId id="2147484504" r:id="rId14"/>
    <p:sldLayoutId id="2147484505" r:id="rId15"/>
    <p:sldLayoutId id="2147484506" r:id="rId16"/>
    <p:sldLayoutId id="2147484507" r:id="rId17"/>
    <p:sldLayoutId id="2147484508" r:id="rId18"/>
    <p:sldLayoutId id="2147484509" r:id="rId19"/>
    <p:sldLayoutId id="2147484510" r:id="rId20"/>
    <p:sldLayoutId id="2147484511" r:id="rId21"/>
    <p:sldLayoutId id="2147484512" r:id="rId22"/>
    <p:sldLayoutId id="2147484513" r:id="rId23"/>
    <p:sldLayoutId id="2147484514" r:id="rId24"/>
    <p:sldLayoutId id="2147484515" r:id="rId25"/>
    <p:sldLayoutId id="2147484516" r:id="rId26"/>
    <p:sldLayoutId id="2147484517" r:id="rId27"/>
    <p:sldLayoutId id="2147484518" r:id="rId28"/>
    <p:sldLayoutId id="2147484519" r:id="rId29"/>
  </p:sldLayoutIdLst>
  <p:transition>
    <p:fade/>
  </p:transition>
  <p:txStyles>
    <p:titleStyle>
      <a:lvl1pPr algn="l" defTabSz="932487" rtl="0" eaLnBrk="1" latinLnBrk="0" hangingPunct="1">
        <a:lnSpc>
          <a:spcPct val="90000"/>
        </a:lnSpc>
        <a:spcBef>
          <a:spcPct val="0"/>
        </a:spcBef>
        <a:buNone/>
        <a:defRPr lang="en-US" sz="47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807" marR="0" indent="-342807" algn="l" defTabSz="93248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99" kern="1200" spc="0" baseline="0">
          <a:gradFill>
            <a:gsLst>
              <a:gs pos="1250">
                <a:schemeClr val="tx1"/>
              </a:gs>
              <a:gs pos="100000">
                <a:schemeClr val="tx1"/>
              </a:gs>
            </a:gsLst>
            <a:lin ang="5400000" scaled="0"/>
          </a:gradFill>
          <a:latin typeface="+mj-lt"/>
          <a:ea typeface="+mn-ea"/>
          <a:cs typeface="+mn-cs"/>
        </a:defRPr>
      </a:lvl1pPr>
      <a:lvl2pPr marL="584042" marR="0" indent="-241235" algn="l" defTabSz="93248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799882" marR="0" indent="-228538" algn="l" defTabSz="93248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1028420" marR="0" indent="-228538" algn="l" defTabSz="93248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4pPr>
      <a:lvl5pPr marL="1256957" marR="0" indent="-228538" algn="l" defTabSz="932487"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1800" kern="1200" spc="0" baseline="0">
          <a:gradFill>
            <a:gsLst>
              <a:gs pos="1250">
                <a:schemeClr val="tx1"/>
              </a:gs>
              <a:gs pos="100000">
                <a:schemeClr val="tx1"/>
              </a:gs>
            </a:gsLst>
            <a:lin ang="5400000" scaled="0"/>
          </a:gradFill>
          <a:latin typeface="+mn-lt"/>
          <a:ea typeface="+mn-ea"/>
          <a:cs typeface="+mn-cs"/>
        </a:defRPr>
      </a:lvl5pPr>
      <a:lvl6pPr marL="2564342" indent="-233123" algn="l" defTabSz="93248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588" indent="-233123" algn="l" defTabSz="93248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6831" indent="-233123" algn="l" defTabSz="93248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076" indent="-233123" algn="l" defTabSz="93248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487" rtl="0" eaLnBrk="1" latinLnBrk="0" hangingPunct="1">
        <a:defRPr sz="1800" kern="1200">
          <a:solidFill>
            <a:schemeClr val="tx1"/>
          </a:solidFill>
          <a:latin typeface="+mn-lt"/>
          <a:ea typeface="+mn-ea"/>
          <a:cs typeface="+mn-cs"/>
        </a:defRPr>
      </a:lvl1pPr>
      <a:lvl2pPr marL="466244" algn="l" defTabSz="932487" rtl="0" eaLnBrk="1" latinLnBrk="0" hangingPunct="1">
        <a:defRPr sz="1800" kern="1200">
          <a:solidFill>
            <a:schemeClr val="tx1"/>
          </a:solidFill>
          <a:latin typeface="+mn-lt"/>
          <a:ea typeface="+mn-ea"/>
          <a:cs typeface="+mn-cs"/>
        </a:defRPr>
      </a:lvl2pPr>
      <a:lvl3pPr marL="932487" algn="l" defTabSz="932487" rtl="0" eaLnBrk="1" latinLnBrk="0" hangingPunct="1">
        <a:defRPr sz="1800" kern="1200">
          <a:solidFill>
            <a:schemeClr val="tx1"/>
          </a:solidFill>
          <a:latin typeface="+mn-lt"/>
          <a:ea typeface="+mn-ea"/>
          <a:cs typeface="+mn-cs"/>
        </a:defRPr>
      </a:lvl3pPr>
      <a:lvl4pPr marL="1398733" algn="l" defTabSz="932487" rtl="0" eaLnBrk="1" latinLnBrk="0" hangingPunct="1">
        <a:defRPr sz="1800" kern="1200">
          <a:solidFill>
            <a:schemeClr val="tx1"/>
          </a:solidFill>
          <a:latin typeface="+mn-lt"/>
          <a:ea typeface="+mn-ea"/>
          <a:cs typeface="+mn-cs"/>
        </a:defRPr>
      </a:lvl4pPr>
      <a:lvl5pPr marL="1864976" algn="l" defTabSz="932487" rtl="0" eaLnBrk="1" latinLnBrk="0" hangingPunct="1">
        <a:defRPr sz="1800" kern="1200">
          <a:solidFill>
            <a:schemeClr val="tx1"/>
          </a:solidFill>
          <a:latin typeface="+mn-lt"/>
          <a:ea typeface="+mn-ea"/>
          <a:cs typeface="+mn-cs"/>
        </a:defRPr>
      </a:lvl5pPr>
      <a:lvl6pPr marL="2331222" algn="l" defTabSz="932487" rtl="0" eaLnBrk="1" latinLnBrk="0" hangingPunct="1">
        <a:defRPr sz="1800" kern="1200">
          <a:solidFill>
            <a:schemeClr val="tx1"/>
          </a:solidFill>
          <a:latin typeface="+mn-lt"/>
          <a:ea typeface="+mn-ea"/>
          <a:cs typeface="+mn-cs"/>
        </a:defRPr>
      </a:lvl6pPr>
      <a:lvl7pPr marL="2797464" algn="l" defTabSz="932487" rtl="0" eaLnBrk="1" latinLnBrk="0" hangingPunct="1">
        <a:defRPr sz="1800" kern="1200">
          <a:solidFill>
            <a:schemeClr val="tx1"/>
          </a:solidFill>
          <a:latin typeface="+mn-lt"/>
          <a:ea typeface="+mn-ea"/>
          <a:cs typeface="+mn-cs"/>
        </a:defRPr>
      </a:lvl7pPr>
      <a:lvl8pPr marL="3263710" algn="l" defTabSz="932487" rtl="0" eaLnBrk="1" latinLnBrk="0" hangingPunct="1">
        <a:defRPr sz="1800" kern="1200">
          <a:solidFill>
            <a:schemeClr val="tx1"/>
          </a:solidFill>
          <a:latin typeface="+mn-lt"/>
          <a:ea typeface="+mn-ea"/>
          <a:cs typeface="+mn-cs"/>
        </a:defRPr>
      </a:lvl8pPr>
      <a:lvl9pPr marL="3729954" algn="l" defTabSz="932487"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7"/>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2484797462"/>
      </p:ext>
    </p:extLst>
  </p:cSld>
  <p:clrMap bg1="lt1" tx1="dk1" bg2="lt2" tx2="dk2" accent1="accent1" accent2="accent2" accent3="accent3" accent4="accent4" accent5="accent5" accent6="accent6" hlink="hlink" folHlink="folHlink"/>
  <p:sldLayoutIdLst>
    <p:sldLayoutId id="2147484521" r:id="rId1"/>
    <p:sldLayoutId id="2147484522" r:id="rId2"/>
    <p:sldLayoutId id="2147484523" r:id="rId3"/>
    <p:sldLayoutId id="2147484524" r:id="rId4"/>
    <p:sldLayoutId id="2147484525" r:id="rId5"/>
    <p:sldLayoutId id="2147484526" r:id="rId6"/>
    <p:sldLayoutId id="2147484527" r:id="rId7"/>
    <p:sldLayoutId id="2147484528" r:id="rId8"/>
    <p:sldLayoutId id="2147484529" r:id="rId9"/>
    <p:sldLayoutId id="2147484530" r:id="rId10"/>
    <p:sldLayoutId id="2147484531" r:id="rId11"/>
    <p:sldLayoutId id="2147484532" r:id="rId12"/>
    <p:sldLayoutId id="2147484533" r:id="rId13"/>
    <p:sldLayoutId id="2147484534" r:id="rId14"/>
    <p:sldLayoutId id="2147484535" r:id="rId15"/>
    <p:sldLayoutId id="2147484536" r:id="rId16"/>
    <p:sldLayoutId id="2147484537" r:id="rId17"/>
    <p:sldLayoutId id="2147484538" r:id="rId18"/>
    <p:sldLayoutId id="2147484539" r:id="rId19"/>
    <p:sldLayoutId id="2147484540" r:id="rId20"/>
    <p:sldLayoutId id="2147484541" r:id="rId21"/>
    <p:sldLayoutId id="2147484542" r:id="rId22"/>
    <p:sldLayoutId id="2147484543" r:id="rId23"/>
    <p:sldLayoutId id="2147484544" r:id="rId24"/>
    <p:sldLayoutId id="2147484545" r:id="rId25"/>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6"/>
            <a:ext cx="11888787"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39" y="1212851"/>
            <a:ext cx="11887200" cy="2092325"/>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77129439"/>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 id="2147484558" r:id="rId12"/>
  </p:sldLayoutIdLst>
  <p:transition>
    <p:fade/>
  </p:transition>
  <p:txStyles>
    <p:titleStyle>
      <a:lvl1pPr algn="l" defTabSz="931684" rtl="0" fontAlgn="base">
        <a:lnSpc>
          <a:spcPct val="90000"/>
        </a:lnSpc>
        <a:spcBef>
          <a:spcPct val="0"/>
        </a:spcBef>
        <a:spcAft>
          <a:spcPct val="0"/>
        </a:spcAft>
        <a:defRPr lang="en-US" sz="5399" kern="1200" spc="-102" dirty="0">
          <a:ln w="3175">
            <a:noFill/>
          </a:ln>
          <a:gradFill>
            <a:gsLst>
              <a:gs pos="1250">
                <a:schemeClr val="tx1"/>
              </a:gs>
              <a:gs pos="100000">
                <a:schemeClr val="tx1"/>
              </a:gs>
            </a:gsLst>
            <a:lin ang="5400000" scaled="0"/>
          </a:gradFill>
          <a:latin typeface="+mj-lt"/>
          <a:ea typeface="ＭＳ Ｐゴシック" charset="0"/>
          <a:cs typeface="Segoe UI" pitchFamily="34" charset="0"/>
        </a:defRPr>
      </a:lvl1pPr>
      <a:lvl2pPr algn="l" defTabSz="931684" rtl="0" fontAlgn="base">
        <a:lnSpc>
          <a:spcPct val="90000"/>
        </a:lnSpc>
        <a:spcBef>
          <a:spcPct val="0"/>
        </a:spcBef>
        <a:spcAft>
          <a:spcPct val="0"/>
        </a:spcAft>
        <a:defRPr sz="5399">
          <a:solidFill>
            <a:schemeClr val="tx1"/>
          </a:solidFill>
          <a:latin typeface="Segoe UI Light" charset="0"/>
          <a:ea typeface="ＭＳ Ｐゴシック" charset="0"/>
        </a:defRPr>
      </a:lvl2pPr>
      <a:lvl3pPr algn="l" defTabSz="931684" rtl="0" fontAlgn="base">
        <a:lnSpc>
          <a:spcPct val="90000"/>
        </a:lnSpc>
        <a:spcBef>
          <a:spcPct val="0"/>
        </a:spcBef>
        <a:spcAft>
          <a:spcPct val="0"/>
        </a:spcAft>
        <a:defRPr sz="5399">
          <a:solidFill>
            <a:schemeClr val="tx1"/>
          </a:solidFill>
          <a:latin typeface="Segoe UI Light" charset="0"/>
          <a:ea typeface="ＭＳ Ｐゴシック" charset="0"/>
        </a:defRPr>
      </a:lvl3pPr>
      <a:lvl4pPr algn="l" defTabSz="931684" rtl="0" fontAlgn="base">
        <a:lnSpc>
          <a:spcPct val="90000"/>
        </a:lnSpc>
        <a:spcBef>
          <a:spcPct val="0"/>
        </a:spcBef>
        <a:spcAft>
          <a:spcPct val="0"/>
        </a:spcAft>
        <a:defRPr sz="5399">
          <a:solidFill>
            <a:schemeClr val="tx1"/>
          </a:solidFill>
          <a:latin typeface="Segoe UI Light" charset="0"/>
          <a:ea typeface="ＭＳ Ｐゴシック" charset="0"/>
        </a:defRPr>
      </a:lvl4pPr>
      <a:lvl5pPr algn="l" defTabSz="931684" rtl="0" fontAlgn="base">
        <a:lnSpc>
          <a:spcPct val="90000"/>
        </a:lnSpc>
        <a:spcBef>
          <a:spcPct val="0"/>
        </a:spcBef>
        <a:spcAft>
          <a:spcPct val="0"/>
        </a:spcAft>
        <a:defRPr sz="5399">
          <a:solidFill>
            <a:schemeClr val="tx1"/>
          </a:solidFill>
          <a:latin typeface="Segoe UI Light" charset="0"/>
          <a:ea typeface="ＭＳ Ｐゴシック" charset="0"/>
        </a:defRPr>
      </a:lvl5pPr>
      <a:lvl6pPr marL="457112" algn="l" defTabSz="931684" rtl="0" fontAlgn="base">
        <a:lnSpc>
          <a:spcPct val="90000"/>
        </a:lnSpc>
        <a:spcBef>
          <a:spcPct val="0"/>
        </a:spcBef>
        <a:spcAft>
          <a:spcPct val="0"/>
        </a:spcAft>
        <a:defRPr sz="5399">
          <a:solidFill>
            <a:schemeClr val="tx1"/>
          </a:solidFill>
          <a:latin typeface="Segoe UI Light" charset="0"/>
          <a:ea typeface="ＭＳ Ｐゴシック" charset="0"/>
        </a:defRPr>
      </a:lvl6pPr>
      <a:lvl7pPr marL="914224" algn="l" defTabSz="931684" rtl="0" fontAlgn="base">
        <a:lnSpc>
          <a:spcPct val="90000"/>
        </a:lnSpc>
        <a:spcBef>
          <a:spcPct val="0"/>
        </a:spcBef>
        <a:spcAft>
          <a:spcPct val="0"/>
        </a:spcAft>
        <a:defRPr sz="5399">
          <a:solidFill>
            <a:schemeClr val="tx1"/>
          </a:solidFill>
          <a:latin typeface="Segoe UI Light" charset="0"/>
          <a:ea typeface="ＭＳ Ｐゴシック" charset="0"/>
        </a:defRPr>
      </a:lvl7pPr>
      <a:lvl8pPr marL="1371336" algn="l" defTabSz="931684" rtl="0" fontAlgn="base">
        <a:lnSpc>
          <a:spcPct val="90000"/>
        </a:lnSpc>
        <a:spcBef>
          <a:spcPct val="0"/>
        </a:spcBef>
        <a:spcAft>
          <a:spcPct val="0"/>
        </a:spcAft>
        <a:defRPr sz="5399">
          <a:solidFill>
            <a:schemeClr val="tx1"/>
          </a:solidFill>
          <a:latin typeface="Segoe UI Light" charset="0"/>
          <a:ea typeface="ＭＳ Ｐゴシック" charset="0"/>
        </a:defRPr>
      </a:lvl8pPr>
      <a:lvl9pPr marL="1828449" algn="l" defTabSz="931684" rtl="0" fontAlgn="base">
        <a:lnSpc>
          <a:spcPct val="90000"/>
        </a:lnSpc>
        <a:spcBef>
          <a:spcPct val="0"/>
        </a:spcBef>
        <a:spcAft>
          <a:spcPct val="0"/>
        </a:spcAft>
        <a:defRPr sz="5399">
          <a:solidFill>
            <a:schemeClr val="tx1"/>
          </a:solidFill>
          <a:latin typeface="Segoe UI Light" charset="0"/>
          <a:ea typeface="ＭＳ Ｐゴシック" charset="0"/>
        </a:defRPr>
      </a:lvl9pPr>
    </p:titleStyle>
    <p:bodyStyle>
      <a:lvl1pPr marL="342834" indent="-342834" algn="l" defTabSz="931684" rtl="0" fontAlgn="base">
        <a:lnSpc>
          <a:spcPct val="90000"/>
        </a:lnSpc>
        <a:spcBef>
          <a:spcPct val="20000"/>
        </a:spcBef>
        <a:spcAft>
          <a:spcPct val="0"/>
        </a:spcAft>
        <a:buSzPct val="90000"/>
        <a:buFont typeface="Arial" charset="0"/>
        <a:buChar char="•"/>
        <a:defRPr sz="3999" kern="1200">
          <a:gradFill>
            <a:gsLst>
              <a:gs pos="1250">
                <a:schemeClr val="tx1"/>
              </a:gs>
              <a:gs pos="100000">
                <a:schemeClr val="tx1"/>
              </a:gs>
            </a:gsLst>
            <a:lin ang="5400000" scaled="0"/>
          </a:gradFill>
          <a:latin typeface="+mj-lt"/>
          <a:ea typeface="ＭＳ Ｐゴシック" charset="0"/>
          <a:cs typeface="ＭＳ Ｐゴシック" charset="0"/>
        </a:defRPr>
      </a:lvl1pPr>
      <a:lvl2pPr marL="584088" indent="-241253" algn="l" defTabSz="931684" rtl="0" fontAlgn="base">
        <a:lnSpc>
          <a:spcPct val="90000"/>
        </a:lnSpc>
        <a:spcBef>
          <a:spcPct val="20000"/>
        </a:spcBef>
        <a:spcAft>
          <a:spcPct val="0"/>
        </a:spcAft>
        <a:buSzPct val="90000"/>
        <a:buFont typeface="Arial" charset="0"/>
        <a:buChar char="•"/>
        <a:defRPr sz="2400" kern="1200">
          <a:gradFill>
            <a:gsLst>
              <a:gs pos="1250">
                <a:schemeClr val="tx1"/>
              </a:gs>
              <a:gs pos="100000">
                <a:schemeClr val="tx1"/>
              </a:gs>
            </a:gsLst>
            <a:lin ang="5400000" scaled="0"/>
          </a:gradFill>
          <a:latin typeface="+mn-lt"/>
          <a:ea typeface="ＭＳ Ｐゴシック" charset="0"/>
          <a:cs typeface="+mn-cs"/>
        </a:defRPr>
      </a:lvl2pPr>
      <a:lvl3pPr marL="799946" indent="-228557" algn="l" defTabSz="931684" rtl="0" fontAlgn="base">
        <a:lnSpc>
          <a:spcPct val="90000"/>
        </a:lnSpc>
        <a:spcBef>
          <a:spcPct val="20000"/>
        </a:spcBef>
        <a:spcAft>
          <a:spcPct val="0"/>
        </a:spcAft>
        <a:buSzPct val="90000"/>
        <a:buFont typeface="Arial" charset="0"/>
        <a:buChar char="•"/>
        <a:defRPr sz="2000" kern="1200">
          <a:gradFill>
            <a:gsLst>
              <a:gs pos="1250">
                <a:schemeClr val="tx1"/>
              </a:gs>
              <a:gs pos="100000">
                <a:schemeClr val="tx1"/>
              </a:gs>
            </a:gsLst>
            <a:lin ang="5400000" scaled="0"/>
          </a:gradFill>
          <a:latin typeface="+mn-lt"/>
          <a:ea typeface="ＭＳ Ｐゴシック" charset="0"/>
          <a:cs typeface="+mn-cs"/>
        </a:defRPr>
      </a:lvl3pPr>
      <a:lvl4pPr marL="1028503" indent="-228557" algn="l" defTabSz="931684" rtl="0" fontAlgn="base">
        <a:lnSpc>
          <a:spcPct val="90000"/>
        </a:lnSpc>
        <a:spcBef>
          <a:spcPct val="20000"/>
        </a:spcBef>
        <a:spcAft>
          <a:spcPct val="0"/>
        </a:spcAft>
        <a:buSzPct val="90000"/>
        <a:buFont typeface="Arial" charset="0"/>
        <a:buChar char="•"/>
        <a:defRPr kern="1200">
          <a:gradFill>
            <a:gsLst>
              <a:gs pos="1250">
                <a:schemeClr val="tx1"/>
              </a:gs>
              <a:gs pos="100000">
                <a:schemeClr val="tx1"/>
              </a:gs>
            </a:gsLst>
            <a:lin ang="5400000" scaled="0"/>
          </a:gradFill>
          <a:latin typeface="+mn-lt"/>
          <a:ea typeface="ＭＳ Ｐゴシック" charset="0"/>
          <a:cs typeface="+mn-cs"/>
        </a:defRPr>
      </a:lvl4pPr>
      <a:lvl5pPr marL="1257058" indent="-228557" algn="l" defTabSz="931684" rtl="0" fontAlgn="base">
        <a:lnSpc>
          <a:spcPct val="90000"/>
        </a:lnSpc>
        <a:spcBef>
          <a:spcPct val="20000"/>
        </a:spcBef>
        <a:spcAft>
          <a:spcPct val="0"/>
        </a:spcAft>
        <a:buSzPct val="90000"/>
        <a:buFont typeface="Arial" charset="0"/>
        <a:buChar char="•"/>
        <a:defRPr kern="1200">
          <a:gradFill>
            <a:gsLst>
              <a:gs pos="1250">
                <a:schemeClr val="tx1"/>
              </a:gs>
              <a:gs pos="100000">
                <a:schemeClr val="tx1"/>
              </a:gs>
            </a:gsLst>
            <a:lin ang="5400000" scaled="0"/>
          </a:gradFill>
          <a:latin typeface="+mn-lt"/>
          <a:ea typeface="ＭＳ Ｐゴシック" charset="0"/>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21" y="296899"/>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2" y="1212851"/>
            <a:ext cx="11887198" cy="2228302"/>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2"/>
          <p:cNvSpPr>
            <a:spLocks noGrp="1"/>
          </p:cNvSpPr>
          <p:nvPr>
            <p:ph type="ftr" sz="quarter" idx="3"/>
          </p:nvPr>
        </p:nvSpPr>
        <p:spPr>
          <a:xfrm>
            <a:off x="274638" y="6689365"/>
            <a:ext cx="3937000" cy="137160"/>
          </a:xfrm>
          <a:prstGeom prst="rect">
            <a:avLst/>
          </a:prstGeom>
        </p:spPr>
        <p:txBody>
          <a:bodyPr vert="horz" lIns="0" tIns="0" rIns="91440" bIns="0" rtlCol="0" anchor="ctr"/>
          <a:lstStyle>
            <a:lvl1pPr marL="0" algn="l" defTabSz="932384" rtl="0" eaLnBrk="1" latinLnBrk="0" hangingPunct="1">
              <a:defRPr lang="en-US" sz="900" kern="1200">
                <a:gradFill>
                  <a:gsLst>
                    <a:gs pos="2239">
                      <a:schemeClr val="tx1"/>
                    </a:gs>
                    <a:gs pos="11940">
                      <a:schemeClr val="tx1"/>
                    </a:gs>
                  </a:gsLst>
                  <a:lin ang="5400000" scaled="0"/>
                </a:gradFill>
                <a:latin typeface="+mn-lt"/>
                <a:ea typeface="+mn-ea"/>
                <a:cs typeface="+mn-cs"/>
              </a:defRPr>
            </a:lvl1pPr>
          </a:lstStyle>
          <a:p>
            <a:r>
              <a:rPr dirty="0">
                <a:gradFill>
                  <a:gsLst>
                    <a:gs pos="2239">
                      <a:srgbClr val="505050"/>
                    </a:gs>
                    <a:gs pos="11940">
                      <a:srgbClr val="505050"/>
                    </a:gs>
                  </a:gsLst>
                  <a:lin ang="5400000" scaled="0"/>
                </a:gradFill>
              </a:rPr>
              <a:t>Microsoft Confidential</a:t>
            </a:r>
          </a:p>
        </p:txBody>
      </p:sp>
      <p:sp>
        <p:nvSpPr>
          <p:cNvPr id="6" name="Slide Number Placeholder 4"/>
          <p:cNvSpPr>
            <a:spLocks noGrp="1"/>
          </p:cNvSpPr>
          <p:nvPr>
            <p:ph type="sldNum" sz="quarter" idx="4"/>
          </p:nvPr>
        </p:nvSpPr>
        <p:spPr>
          <a:xfrm>
            <a:off x="11595101" y="6689365"/>
            <a:ext cx="566737" cy="137160"/>
          </a:xfrm>
          <a:prstGeom prst="rect">
            <a:avLst/>
          </a:prstGeom>
        </p:spPr>
        <p:txBody>
          <a:bodyPr vert="horz" lIns="91440" tIns="0" rIns="0" bIns="0" rtlCol="0" anchor="ctr"/>
          <a:lstStyle>
            <a:lvl1pPr algn="r">
              <a:defRPr lang="en-US" sz="900" b="0" kern="1200" smtClean="0">
                <a:gradFill>
                  <a:gsLst>
                    <a:gs pos="2239">
                      <a:schemeClr val="tx1"/>
                    </a:gs>
                    <a:gs pos="11940">
                      <a:schemeClr val="tx1"/>
                    </a:gs>
                  </a:gsLst>
                  <a:lin ang="5400000" scaled="0"/>
                </a:gradFill>
                <a:latin typeface="+mn-lt"/>
                <a:ea typeface="+mn-ea"/>
                <a:cs typeface="+mn-cs"/>
              </a:defRPr>
            </a:lvl1pPr>
          </a:lstStyle>
          <a:p>
            <a:pPr defTabSz="932384"/>
            <a:fld id="{27258FFF-F925-446B-8502-81C933981705}" type="slidenum">
              <a:rPr lang="en-US" smtClean="0">
                <a:gradFill>
                  <a:gsLst>
                    <a:gs pos="2239">
                      <a:srgbClr val="505050"/>
                    </a:gs>
                    <a:gs pos="11940">
                      <a:srgbClr val="505050"/>
                    </a:gs>
                  </a:gsLst>
                  <a:lin ang="5400000" scaled="0"/>
                </a:gradFill>
              </a:rPr>
              <a:pPr defTabSz="932384"/>
              <a:t>‹#›</a:t>
            </a:fld>
            <a:endParaRPr lang="en-US" dirty="0">
              <a:gradFill>
                <a:gsLst>
                  <a:gs pos="2239">
                    <a:srgbClr val="505050"/>
                  </a:gs>
                  <a:gs pos="11940">
                    <a:srgbClr val="505050"/>
                  </a:gs>
                </a:gsLst>
                <a:lin ang="5400000" scaled="0"/>
              </a:gradFill>
            </a:endParaRPr>
          </a:p>
        </p:txBody>
      </p:sp>
    </p:spTree>
    <p:extLst>
      <p:ext uri="{BB962C8B-B14F-4D97-AF65-F5344CB8AC3E}">
        <p14:creationId xmlns:p14="http://schemas.microsoft.com/office/powerpoint/2010/main" val="3831022791"/>
      </p:ext>
    </p:extLst>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 id="2147484571" r:id="rId12"/>
    <p:sldLayoutId id="2147484572" r:id="rId13"/>
    <p:sldLayoutId id="2147484573" r:id="rId14"/>
    <p:sldLayoutId id="2147484574" r:id="rId15"/>
    <p:sldLayoutId id="2147484575" r:id="rId16"/>
    <p:sldLayoutId id="2147484576" r:id="rId17"/>
    <p:sldLayoutId id="2147484577" r:id="rId18"/>
    <p:sldLayoutId id="2147484578" r:id="rId19"/>
    <p:sldLayoutId id="2147484579" r:id="rId20"/>
    <p:sldLayoutId id="2147484580" r:id="rId21"/>
    <p:sldLayoutId id="2147484581" r:id="rId22"/>
    <p:sldLayoutId id="2147484582" r:id="rId23"/>
    <p:sldLayoutId id="2147484583" r:id="rId24"/>
    <p:sldLayoutId id="2147484584" r:id="rId25"/>
    <p:sldLayoutId id="2147484585" r:id="rId26"/>
    <p:sldLayoutId id="2147484586" r:id="rId27"/>
    <p:sldLayoutId id="2147484587" r:id="rId28"/>
    <p:sldLayoutId id="2147484588" r:id="rId29"/>
    <p:sldLayoutId id="2147484589" r:id="rId30"/>
    <p:sldLayoutId id="2147484590" r:id="rId31"/>
    <p:sldLayoutId id="2147484591" r:id="rId32"/>
    <p:sldLayoutId id="2147484593" r:id="rId33"/>
    <p:sldLayoutId id="2147484594" r:id="rId34"/>
    <p:sldLayoutId id="2147484595" r:id="rId35"/>
    <p:sldLayoutId id="2147484596" r:id="rId36"/>
  </p:sldLayoutIdLst>
  <p:transition>
    <p:fade/>
  </p:transition>
  <p:hf sldNum="0" hdr="0" dt="0"/>
  <p:txStyles>
    <p:titleStyle>
      <a:lvl1pPr algn="l" defTabSz="932384" rtl="0" eaLnBrk="1" latinLnBrk="0" hangingPunct="1">
        <a:lnSpc>
          <a:spcPct val="90000"/>
        </a:lnSpc>
        <a:spcBef>
          <a:spcPct val="0"/>
        </a:spcBef>
        <a:buNone/>
        <a:defRPr lang="en-US" sz="5398"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768" marR="0" indent="-342768" algn="l" defTabSz="932384" rtl="0" eaLnBrk="1" fontAlgn="auto" latinLnBrk="0" hangingPunct="1">
        <a:lnSpc>
          <a:spcPct val="90000"/>
        </a:lnSpc>
        <a:spcBef>
          <a:spcPct val="20000"/>
        </a:spcBef>
        <a:spcAft>
          <a:spcPts val="0"/>
        </a:spcAft>
        <a:buClrTx/>
        <a:buSzPct val="90000"/>
        <a:buFont typeface="Arial" pitchFamily="34" charset="0"/>
        <a:buChar char="•"/>
        <a:tabLst/>
        <a:defRPr sz="3998" kern="1200" spc="0" baseline="0">
          <a:gradFill>
            <a:gsLst>
              <a:gs pos="1250">
                <a:schemeClr val="tx1"/>
              </a:gs>
              <a:gs pos="100000">
                <a:schemeClr val="tx1"/>
              </a:gs>
            </a:gsLst>
            <a:lin ang="5400000" scaled="0"/>
          </a:gradFill>
          <a:latin typeface="+mj-lt"/>
          <a:ea typeface="+mn-ea"/>
          <a:cs typeface="+mn-cs"/>
        </a:defRPr>
      </a:lvl1pPr>
      <a:lvl2pPr marL="583975" marR="0" indent="-241206" algn="l" defTabSz="932384"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799792" marR="0" indent="-228513" algn="l" defTabSz="932384"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3pPr>
      <a:lvl4pPr marL="1028305" marR="0" indent="-228513" algn="l" defTabSz="932384"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4pPr>
      <a:lvl5pPr marL="1256817" marR="0" indent="-228513" algn="l" defTabSz="932384"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5pPr>
      <a:lvl6pPr marL="2564055" indent="-233096" algn="l" defTabSz="93238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248" indent="-233096" algn="l" defTabSz="93238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6441" indent="-233096" algn="l" defTabSz="93238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2633" indent="-233096" algn="l" defTabSz="93238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384" rtl="0" eaLnBrk="1" latinLnBrk="0" hangingPunct="1">
        <a:defRPr sz="1800" kern="1200">
          <a:solidFill>
            <a:schemeClr val="tx1"/>
          </a:solidFill>
          <a:latin typeface="+mn-lt"/>
          <a:ea typeface="+mn-ea"/>
          <a:cs typeface="+mn-cs"/>
        </a:defRPr>
      </a:lvl1pPr>
      <a:lvl2pPr marL="466191" algn="l" defTabSz="932384" rtl="0" eaLnBrk="1" latinLnBrk="0" hangingPunct="1">
        <a:defRPr sz="1800" kern="1200">
          <a:solidFill>
            <a:schemeClr val="tx1"/>
          </a:solidFill>
          <a:latin typeface="+mn-lt"/>
          <a:ea typeface="+mn-ea"/>
          <a:cs typeface="+mn-cs"/>
        </a:defRPr>
      </a:lvl2pPr>
      <a:lvl3pPr marL="932384" algn="l" defTabSz="932384" rtl="0" eaLnBrk="1" latinLnBrk="0" hangingPunct="1">
        <a:defRPr sz="1800" kern="1200">
          <a:solidFill>
            <a:schemeClr val="tx1"/>
          </a:solidFill>
          <a:latin typeface="+mn-lt"/>
          <a:ea typeface="+mn-ea"/>
          <a:cs typeface="+mn-cs"/>
        </a:defRPr>
      </a:lvl3pPr>
      <a:lvl4pPr marL="1398576" algn="l" defTabSz="932384" rtl="0" eaLnBrk="1" latinLnBrk="0" hangingPunct="1">
        <a:defRPr sz="1800" kern="1200">
          <a:solidFill>
            <a:schemeClr val="tx1"/>
          </a:solidFill>
          <a:latin typeface="+mn-lt"/>
          <a:ea typeface="+mn-ea"/>
          <a:cs typeface="+mn-cs"/>
        </a:defRPr>
      </a:lvl4pPr>
      <a:lvl5pPr marL="1864768" algn="l" defTabSz="932384" rtl="0" eaLnBrk="1" latinLnBrk="0" hangingPunct="1">
        <a:defRPr sz="1800" kern="1200">
          <a:solidFill>
            <a:schemeClr val="tx1"/>
          </a:solidFill>
          <a:latin typeface="+mn-lt"/>
          <a:ea typeface="+mn-ea"/>
          <a:cs typeface="+mn-cs"/>
        </a:defRPr>
      </a:lvl5pPr>
      <a:lvl6pPr marL="2330960" algn="l" defTabSz="932384" rtl="0" eaLnBrk="1" latinLnBrk="0" hangingPunct="1">
        <a:defRPr sz="1800" kern="1200">
          <a:solidFill>
            <a:schemeClr val="tx1"/>
          </a:solidFill>
          <a:latin typeface="+mn-lt"/>
          <a:ea typeface="+mn-ea"/>
          <a:cs typeface="+mn-cs"/>
        </a:defRPr>
      </a:lvl6pPr>
      <a:lvl7pPr marL="2797152" algn="l" defTabSz="932384" rtl="0" eaLnBrk="1" latinLnBrk="0" hangingPunct="1">
        <a:defRPr sz="1800" kern="1200">
          <a:solidFill>
            <a:schemeClr val="tx1"/>
          </a:solidFill>
          <a:latin typeface="+mn-lt"/>
          <a:ea typeface="+mn-ea"/>
          <a:cs typeface="+mn-cs"/>
        </a:defRPr>
      </a:lvl7pPr>
      <a:lvl8pPr marL="3263343" algn="l" defTabSz="932384" rtl="0" eaLnBrk="1" latinLnBrk="0" hangingPunct="1">
        <a:defRPr sz="1800" kern="1200">
          <a:solidFill>
            <a:schemeClr val="tx1"/>
          </a:solidFill>
          <a:latin typeface="+mn-lt"/>
          <a:ea typeface="+mn-ea"/>
          <a:cs typeface="+mn-cs"/>
        </a:defRPr>
      </a:lvl8pPr>
      <a:lvl9pPr marL="3729537" algn="l" defTabSz="932384"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orient="horz" pos="763">
          <p15:clr>
            <a:srgbClr val="A4A3A4"/>
          </p15:clr>
        </p15:guide>
        <p15:guide id="4" orient="horz" pos="1339">
          <p15:clr>
            <a:srgbClr val="A4A3A4"/>
          </p15:clr>
        </p15:guide>
        <p15:guide id="5" orient="horz" pos="1915">
          <p15:clr>
            <a:srgbClr val="A4A3A4"/>
          </p15:clr>
        </p15:guide>
        <p15:guide id="6" orient="horz" pos="2491">
          <p15:clr>
            <a:srgbClr val="A4A3A4"/>
          </p15:clr>
        </p15:guide>
        <p15:guide id="7" orient="horz" pos="3067">
          <p15:clr>
            <a:srgbClr val="A4A3A4"/>
          </p15:clr>
        </p15:guide>
        <p15:guide id="8" orient="horz" pos="3643">
          <p15:clr>
            <a:srgbClr val="A4A3A4"/>
          </p15:clr>
        </p15:guide>
        <p15:guide id="9" orient="horz" pos="4219">
          <p15:clr>
            <a:srgbClr val="5ACBF0"/>
          </p15:clr>
        </p15:guide>
        <p15:guide id="10" pos="749">
          <p15:clr>
            <a:srgbClr val="A4A3A4"/>
          </p15:clr>
        </p15:guide>
        <p15:guide id="11" pos="1325">
          <p15:clr>
            <a:srgbClr val="A4A3A4"/>
          </p15:clr>
        </p15:guide>
        <p15:guide id="12" pos="1901">
          <p15:clr>
            <a:srgbClr val="A4A3A4"/>
          </p15:clr>
        </p15:guide>
        <p15:guide id="13" pos="2477">
          <p15:clr>
            <a:srgbClr val="A4A3A4"/>
          </p15:clr>
        </p15:guide>
        <p15:guide id="14" pos="3053">
          <p15:clr>
            <a:srgbClr val="A4A3A4"/>
          </p15:clr>
        </p15:guide>
        <p15:guide id="15" pos="3629">
          <p15:clr>
            <a:srgbClr val="A4A3A4"/>
          </p15:clr>
        </p15:guide>
        <p15:guide id="16" pos="4205">
          <p15:clr>
            <a:srgbClr val="A4A3A4"/>
          </p15:clr>
        </p15:guide>
        <p15:guide id="17" pos="4781">
          <p15:clr>
            <a:srgbClr val="A4A3A4"/>
          </p15:clr>
        </p15:guide>
        <p15:guide id="18" pos="5357">
          <p15:clr>
            <a:srgbClr val="A4A3A4"/>
          </p15:clr>
        </p15:guide>
        <p15:guide id="19" pos="5933">
          <p15:clr>
            <a:srgbClr val="A4A3A4"/>
          </p15:clr>
        </p15:guide>
        <p15:guide id="20" pos="6509">
          <p15:clr>
            <a:srgbClr val="A4A3A4"/>
          </p15:clr>
        </p15:guide>
        <p15:guide id="21" pos="7085">
          <p15:clr>
            <a:srgbClr val="A4A3A4"/>
          </p15:clr>
        </p15:guide>
        <p15:guide id="22" pos="7661">
          <p15:clr>
            <a:srgbClr val="5ACBF0"/>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274639" y="1485603"/>
            <a:ext cx="11887200" cy="5212061"/>
          </a:xfrm>
          <a:prstGeom prst="rect">
            <a:avLst/>
          </a:prstGeom>
        </p:spPr>
        <p:txBody>
          <a:bodyPr vert="horz" lIns="182880" tIns="146304" rIns="182880" bIns="146304"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Placeholder 8"/>
          <p:cNvSpPr>
            <a:spLocks noGrp="1"/>
          </p:cNvSpPr>
          <p:nvPr>
            <p:ph type="title"/>
          </p:nvPr>
        </p:nvSpPr>
        <p:spPr>
          <a:xfrm>
            <a:off x="274638" y="298450"/>
            <a:ext cx="11887199" cy="912813"/>
          </a:xfrm>
          <a:prstGeom prst="rect">
            <a:avLst/>
          </a:prstGeom>
        </p:spPr>
        <p:txBody>
          <a:bodyPr vert="horz" lIns="182880" tIns="146304" rIns="182880" bIns="146304" rtlCol="0" anchor="t">
            <a:noAutofit/>
          </a:bodyPr>
          <a:lstStyle/>
          <a:p>
            <a:r>
              <a:rPr lang="en-US"/>
              <a:t>Click to edit Master title style</a:t>
            </a:r>
            <a:endParaRPr lang="en-US" dirty="0"/>
          </a:p>
        </p:txBody>
      </p:sp>
    </p:spTree>
    <p:extLst>
      <p:ext uri="{BB962C8B-B14F-4D97-AF65-F5344CB8AC3E}">
        <p14:creationId xmlns:p14="http://schemas.microsoft.com/office/powerpoint/2010/main" val="720908345"/>
      </p:ext>
    </p:extLst>
  </p:cSld>
  <p:clrMap bg1="lt1" tx1="dk1" bg2="lt2" tx2="dk2" accent1="accent1" accent2="accent2" accent3="accent3" accent4="accent4" accent5="accent5" accent6="accent6" hlink="hlink" folHlink="folHlink"/>
  <p:sldLayoutIdLst>
    <p:sldLayoutId id="2147484623" r:id="rId1"/>
    <p:sldLayoutId id="2147484624" r:id="rId2"/>
    <p:sldLayoutId id="2147484625" r:id="rId3"/>
    <p:sldLayoutId id="2147484626" r:id="rId4"/>
    <p:sldLayoutId id="2147484627" r:id="rId5"/>
    <p:sldLayoutId id="2147484628" r:id="rId6"/>
    <p:sldLayoutId id="2147484629" r:id="rId7"/>
    <p:sldLayoutId id="2147484630" r:id="rId8"/>
    <p:sldLayoutId id="2147484631" r:id="rId9"/>
    <p:sldLayoutId id="2147484632" r:id="rId10"/>
    <p:sldLayoutId id="2147484633" r:id="rId11"/>
    <p:sldLayoutId id="2147484634" r:id="rId12"/>
    <p:sldLayoutId id="2147484635" r:id="rId13"/>
    <p:sldLayoutId id="2147484636" r:id="rId14"/>
    <p:sldLayoutId id="2147484637" r:id="rId15"/>
    <p:sldLayoutId id="2147484638" r:id="rId16"/>
    <p:sldLayoutId id="2147484639" r:id="rId17"/>
    <p:sldLayoutId id="2147484641" r:id="rId18"/>
  </p:sldLayoutIdLst>
  <p:txStyles>
    <p:titleStyle>
      <a:lvl1pPr algn="l" defTabSz="913991" rtl="0" eaLnBrk="1" latinLnBrk="0" hangingPunct="1">
        <a:spcBef>
          <a:spcPct val="0"/>
        </a:spcBef>
        <a:buNone/>
        <a:defRPr sz="4799" kern="1200">
          <a:gradFill>
            <a:gsLst>
              <a:gs pos="66981">
                <a:schemeClr val="tx1">
                  <a:lumMod val="75000"/>
                  <a:lumOff val="25000"/>
                </a:schemeClr>
              </a:gs>
              <a:gs pos="0">
                <a:schemeClr val="tx1">
                  <a:lumMod val="75000"/>
                  <a:lumOff val="25000"/>
                </a:schemeClr>
              </a:gs>
            </a:gsLst>
            <a:lin ang="5400000" scaled="0"/>
          </a:gradFill>
          <a:latin typeface="+mj-lt"/>
          <a:ea typeface="+mj-ea"/>
          <a:cs typeface="+mj-cs"/>
        </a:defRPr>
      </a:lvl1pPr>
    </p:titleStyle>
    <p:bodyStyle>
      <a:lvl1pPr marL="0" indent="0" algn="l" defTabSz="913991" rtl="0" eaLnBrk="1" latinLnBrk="0" hangingPunct="1">
        <a:spcBef>
          <a:spcPct val="20000"/>
        </a:spcBef>
        <a:buFont typeface="Arial" pitchFamily="34" charset="0"/>
        <a:buNone/>
        <a:defRPr sz="3599" kern="1200">
          <a:gradFill>
            <a:gsLst>
              <a:gs pos="66981">
                <a:schemeClr val="tx1">
                  <a:lumMod val="75000"/>
                  <a:lumOff val="25000"/>
                </a:schemeClr>
              </a:gs>
              <a:gs pos="0">
                <a:schemeClr val="tx1">
                  <a:lumMod val="75000"/>
                  <a:lumOff val="25000"/>
                </a:schemeClr>
              </a:gs>
            </a:gsLst>
            <a:lin ang="5400000" scaled="0"/>
          </a:gradFill>
          <a:latin typeface="+mj-lt"/>
          <a:ea typeface="+mn-ea"/>
          <a:cs typeface="+mn-cs"/>
        </a:defRPr>
      </a:lvl1pPr>
      <a:lvl2pPr marL="0" indent="0" algn="l" defTabSz="913991" rtl="0" eaLnBrk="1" latinLnBrk="0" hangingPunct="1">
        <a:spcBef>
          <a:spcPct val="20000"/>
        </a:spcBef>
        <a:buFont typeface="Arial" pitchFamily="34" charset="0"/>
        <a:buNone/>
        <a:defRPr sz="2800" kern="1200">
          <a:gradFill>
            <a:gsLst>
              <a:gs pos="66981">
                <a:schemeClr val="tx1">
                  <a:lumMod val="75000"/>
                  <a:lumOff val="25000"/>
                </a:schemeClr>
              </a:gs>
              <a:gs pos="0">
                <a:schemeClr val="tx1">
                  <a:lumMod val="75000"/>
                  <a:lumOff val="25000"/>
                </a:schemeClr>
              </a:gs>
            </a:gsLst>
            <a:lin ang="5400000" scaled="0"/>
          </a:gradFill>
          <a:latin typeface="+mn-lt"/>
          <a:ea typeface="+mn-ea"/>
          <a:cs typeface="+mn-cs"/>
        </a:defRPr>
      </a:lvl2pPr>
      <a:lvl3pPr marL="456994" indent="-228497" algn="l" defTabSz="913991" rtl="0" eaLnBrk="1" latinLnBrk="0" hangingPunct="1">
        <a:spcBef>
          <a:spcPct val="20000"/>
        </a:spcBef>
        <a:buFont typeface="Arial" pitchFamily="34" charset="0"/>
        <a:buChar char="•"/>
        <a:defRPr sz="2400" kern="1200">
          <a:gradFill>
            <a:gsLst>
              <a:gs pos="66981">
                <a:schemeClr val="tx1">
                  <a:lumMod val="75000"/>
                  <a:lumOff val="25000"/>
                </a:schemeClr>
              </a:gs>
              <a:gs pos="0">
                <a:schemeClr val="tx1">
                  <a:lumMod val="75000"/>
                  <a:lumOff val="25000"/>
                </a:schemeClr>
              </a:gs>
            </a:gsLst>
            <a:lin ang="5400000" scaled="0"/>
          </a:gradFill>
          <a:latin typeface="+mn-lt"/>
          <a:ea typeface="+mn-ea"/>
          <a:cs typeface="+mn-cs"/>
        </a:defRPr>
      </a:lvl3pPr>
      <a:lvl4pPr marL="739444" indent="-282449" algn="l" defTabSz="913991" rtl="0" eaLnBrk="1" latinLnBrk="0" hangingPunct="1">
        <a:spcBef>
          <a:spcPct val="20000"/>
        </a:spcBef>
        <a:buFont typeface="Arial" pitchFamily="34" charset="0"/>
        <a:buChar char="–"/>
        <a:defRPr sz="2000" kern="1200">
          <a:gradFill>
            <a:gsLst>
              <a:gs pos="66981">
                <a:schemeClr val="tx1">
                  <a:lumMod val="75000"/>
                  <a:lumOff val="25000"/>
                </a:schemeClr>
              </a:gs>
              <a:gs pos="0">
                <a:schemeClr val="tx1">
                  <a:lumMod val="75000"/>
                  <a:lumOff val="25000"/>
                </a:schemeClr>
              </a:gs>
            </a:gsLst>
            <a:lin ang="5400000" scaled="0"/>
          </a:gradFill>
          <a:latin typeface="+mn-lt"/>
          <a:ea typeface="+mn-ea"/>
          <a:cs typeface="+mn-cs"/>
        </a:defRPr>
      </a:lvl4pPr>
      <a:lvl5pPr marL="1033001" indent="-293556" algn="l" defTabSz="913991" rtl="0" eaLnBrk="1" latinLnBrk="0" hangingPunct="1">
        <a:spcBef>
          <a:spcPct val="20000"/>
        </a:spcBef>
        <a:buFont typeface="Arial" pitchFamily="34" charset="0"/>
        <a:buChar char="»"/>
        <a:defRPr sz="1800" kern="1200">
          <a:gradFill>
            <a:gsLst>
              <a:gs pos="66981">
                <a:schemeClr val="tx1">
                  <a:lumMod val="75000"/>
                  <a:lumOff val="25000"/>
                </a:schemeClr>
              </a:gs>
              <a:gs pos="0">
                <a:schemeClr val="tx1">
                  <a:lumMod val="75000"/>
                  <a:lumOff val="25000"/>
                </a:schemeClr>
              </a:gs>
            </a:gsLst>
            <a:lin ang="5400000" scaled="0"/>
          </a:gradFill>
          <a:latin typeface="+mn-lt"/>
          <a:ea typeface="+mn-ea"/>
          <a:cs typeface="+mn-cs"/>
        </a:defRPr>
      </a:lvl5pPr>
      <a:lvl6pPr marL="2513473" indent="-228497" algn="l" defTabSz="91399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468" indent="-228497" algn="l" defTabSz="91399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464" indent="-228497" algn="l" defTabSz="91399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457" indent="-228497" algn="l" defTabSz="91399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3991" rtl="0" eaLnBrk="1" latinLnBrk="0" hangingPunct="1">
        <a:defRPr sz="1800" kern="1200">
          <a:solidFill>
            <a:schemeClr val="tx1"/>
          </a:solidFill>
          <a:latin typeface="+mn-lt"/>
          <a:ea typeface="+mn-ea"/>
          <a:cs typeface="+mn-cs"/>
        </a:defRPr>
      </a:lvl1pPr>
      <a:lvl2pPr marL="456994" algn="l" defTabSz="913991" rtl="0" eaLnBrk="1" latinLnBrk="0" hangingPunct="1">
        <a:defRPr sz="1800" kern="1200">
          <a:solidFill>
            <a:schemeClr val="tx1"/>
          </a:solidFill>
          <a:latin typeface="+mn-lt"/>
          <a:ea typeface="+mn-ea"/>
          <a:cs typeface="+mn-cs"/>
        </a:defRPr>
      </a:lvl2pPr>
      <a:lvl3pPr marL="913991" algn="l" defTabSz="913991" rtl="0" eaLnBrk="1" latinLnBrk="0" hangingPunct="1">
        <a:defRPr sz="1800" kern="1200">
          <a:solidFill>
            <a:schemeClr val="tx1"/>
          </a:solidFill>
          <a:latin typeface="+mn-lt"/>
          <a:ea typeface="+mn-ea"/>
          <a:cs typeface="+mn-cs"/>
        </a:defRPr>
      </a:lvl3pPr>
      <a:lvl4pPr marL="1370985" algn="l" defTabSz="913991" rtl="0" eaLnBrk="1" latinLnBrk="0" hangingPunct="1">
        <a:defRPr sz="1800" kern="1200">
          <a:solidFill>
            <a:schemeClr val="tx1"/>
          </a:solidFill>
          <a:latin typeface="+mn-lt"/>
          <a:ea typeface="+mn-ea"/>
          <a:cs typeface="+mn-cs"/>
        </a:defRPr>
      </a:lvl4pPr>
      <a:lvl5pPr marL="1827981" algn="l" defTabSz="913991" rtl="0" eaLnBrk="1" latinLnBrk="0" hangingPunct="1">
        <a:defRPr sz="1800" kern="1200">
          <a:solidFill>
            <a:schemeClr val="tx1"/>
          </a:solidFill>
          <a:latin typeface="+mn-lt"/>
          <a:ea typeface="+mn-ea"/>
          <a:cs typeface="+mn-cs"/>
        </a:defRPr>
      </a:lvl5pPr>
      <a:lvl6pPr marL="2284976" algn="l" defTabSz="913991" rtl="0" eaLnBrk="1" latinLnBrk="0" hangingPunct="1">
        <a:defRPr sz="1800" kern="1200">
          <a:solidFill>
            <a:schemeClr val="tx1"/>
          </a:solidFill>
          <a:latin typeface="+mn-lt"/>
          <a:ea typeface="+mn-ea"/>
          <a:cs typeface="+mn-cs"/>
        </a:defRPr>
      </a:lvl6pPr>
      <a:lvl7pPr marL="2741972" algn="l" defTabSz="913991" rtl="0" eaLnBrk="1" latinLnBrk="0" hangingPunct="1">
        <a:defRPr sz="1800" kern="1200">
          <a:solidFill>
            <a:schemeClr val="tx1"/>
          </a:solidFill>
          <a:latin typeface="+mn-lt"/>
          <a:ea typeface="+mn-ea"/>
          <a:cs typeface="+mn-cs"/>
        </a:defRPr>
      </a:lvl7pPr>
      <a:lvl8pPr marL="3198966" algn="l" defTabSz="913991" rtl="0" eaLnBrk="1" latinLnBrk="0" hangingPunct="1">
        <a:defRPr sz="1800" kern="1200">
          <a:solidFill>
            <a:schemeClr val="tx1"/>
          </a:solidFill>
          <a:latin typeface="+mn-lt"/>
          <a:ea typeface="+mn-ea"/>
          <a:cs typeface="+mn-cs"/>
        </a:defRPr>
      </a:lvl8pPr>
      <a:lvl9pPr marL="3655961" algn="l" defTabSz="913991"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3184" y="299842"/>
            <a:ext cx="11931243" cy="1087690"/>
          </a:xfrm>
          <a:prstGeom prst="rect">
            <a:avLst/>
          </a:prstGeom>
        </p:spPr>
        <p:txBody>
          <a:bodyPr vert="horz" lIns="137160" tIns="91440" rIns="137160" bIns="137160" rtlCol="0" anchor="t">
            <a:noAutofit/>
          </a:bodyPr>
          <a:lstStyle/>
          <a:p>
            <a:endParaRPr lang="en-US" dirty="0"/>
          </a:p>
        </p:txBody>
      </p:sp>
      <p:sp>
        <p:nvSpPr>
          <p:cNvPr id="7" name="Footer Placeholder 6"/>
          <p:cNvSpPr>
            <a:spLocks noGrp="1"/>
          </p:cNvSpPr>
          <p:nvPr>
            <p:ph type="ftr" sz="quarter" idx="3"/>
          </p:nvPr>
        </p:nvSpPr>
        <p:spPr>
          <a:xfrm>
            <a:off x="233184" y="6683659"/>
            <a:ext cx="11426011" cy="310869"/>
          </a:xfrm>
          <a:prstGeom prst="rect">
            <a:avLst/>
          </a:prstGeom>
        </p:spPr>
        <p:txBody>
          <a:bodyPr vert="horz" lIns="182880" tIns="38089" rIns="76179" bIns="38089" rtlCol="0" anchor="ctr"/>
          <a:lstStyle>
            <a:lvl1pPr algn="l">
              <a:defRPr sz="816">
                <a:solidFill>
                  <a:schemeClr val="tx1"/>
                </a:solidFill>
                <a:latin typeface="Segoe UI" pitchFamily="34" charset="0"/>
                <a:ea typeface="Segoe UI" pitchFamily="34" charset="0"/>
                <a:cs typeface="Segoe UI" pitchFamily="34" charset="0"/>
              </a:defRPr>
            </a:lvl1pPr>
          </a:lstStyle>
          <a:p>
            <a:pPr defTabSz="1109518">
              <a:defRPr/>
            </a:pPr>
            <a:endParaRPr lang="en-US" dirty="0">
              <a:solidFill>
                <a:srgbClr val="505050"/>
              </a:solidFill>
            </a:endParaRPr>
          </a:p>
        </p:txBody>
      </p:sp>
      <p:sp>
        <p:nvSpPr>
          <p:cNvPr id="15" name="Text Placeholder 14"/>
          <p:cNvSpPr>
            <a:spLocks noGrp="1"/>
          </p:cNvSpPr>
          <p:nvPr>
            <p:ph type="body" idx="1"/>
          </p:nvPr>
        </p:nvSpPr>
        <p:spPr>
          <a:xfrm>
            <a:off x="233184" y="1632059"/>
            <a:ext cx="11931243" cy="4650299"/>
          </a:xfrm>
          <a:prstGeom prst="rect">
            <a:avLst/>
          </a:prstGeom>
        </p:spPr>
        <p:txBody>
          <a:bodyPr vert="horz" lIns="137160" tIns="91440" rIns="137160" bIns="13716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Slide Number Placeholder 18"/>
          <p:cNvSpPr>
            <a:spLocks noGrp="1"/>
          </p:cNvSpPr>
          <p:nvPr>
            <p:ph type="sldNum" sz="quarter" idx="4"/>
          </p:nvPr>
        </p:nvSpPr>
        <p:spPr>
          <a:xfrm>
            <a:off x="11659199" y="6683659"/>
            <a:ext cx="777279" cy="310869"/>
          </a:xfrm>
          <a:prstGeom prst="rect">
            <a:avLst/>
          </a:prstGeom>
        </p:spPr>
        <p:txBody>
          <a:bodyPr vert="horz" lIns="91440" tIns="45720" rIns="91440" bIns="45720" rtlCol="0" anchor="ctr"/>
          <a:lstStyle>
            <a:lvl1pPr algn="r">
              <a:defRPr sz="816">
                <a:solidFill>
                  <a:schemeClr val="tx1"/>
                </a:solidFill>
                <a:latin typeface="Segoe UI" pitchFamily="34" charset="0"/>
                <a:ea typeface="Segoe UI" pitchFamily="34" charset="0"/>
                <a:cs typeface="Segoe UI" pitchFamily="34" charset="0"/>
              </a:defRPr>
            </a:lvl1pPr>
          </a:lstStyle>
          <a:p>
            <a:pPr defTabSz="1109518">
              <a:defRPr/>
            </a:pPr>
            <a:fld id="{FAADACFB-7C71-4E89-89D2-7BBA40B7BFA9}" type="slidenum">
              <a:rPr lang="en-US" smtClean="0">
                <a:solidFill>
                  <a:srgbClr val="505050"/>
                </a:solidFill>
              </a:rPr>
              <a:pPr defTabSz="1109518">
                <a:defRPr/>
              </a:pPr>
              <a:t>‹#›</a:t>
            </a:fld>
            <a:endParaRPr lang="en-US" dirty="0">
              <a:solidFill>
                <a:srgbClr val="505050"/>
              </a:solidFill>
            </a:endParaRPr>
          </a:p>
        </p:txBody>
      </p:sp>
    </p:spTree>
    <p:extLst>
      <p:ext uri="{BB962C8B-B14F-4D97-AF65-F5344CB8AC3E}">
        <p14:creationId xmlns:p14="http://schemas.microsoft.com/office/powerpoint/2010/main" val="1281545332"/>
      </p:ext>
    </p:extLst>
  </p:cSld>
  <p:clrMap bg1="lt1" tx1="dk1" bg2="lt2" tx2="dk2" accent1="accent1" accent2="accent2" accent3="accent3" accent4="accent4" accent5="accent5" accent6="accent6" hlink="hlink" folHlink="folHlink"/>
  <p:sldLayoutIdLst>
    <p:sldLayoutId id="2147484644" r:id="rId1"/>
    <p:sldLayoutId id="2147484645" r:id="rId2"/>
    <p:sldLayoutId id="2147484646" r:id="rId3"/>
    <p:sldLayoutId id="2147484647" r:id="rId4"/>
    <p:sldLayoutId id="2147484648" r:id="rId5"/>
    <p:sldLayoutId id="2147484649" r:id="rId6"/>
    <p:sldLayoutId id="2147484650" r:id="rId7"/>
    <p:sldLayoutId id="2147484651" r:id="rId8"/>
    <p:sldLayoutId id="2147484652" r:id="rId9"/>
    <p:sldLayoutId id="2147484653" r:id="rId10"/>
    <p:sldLayoutId id="2147484654" r:id="rId11"/>
    <p:sldLayoutId id="2147484655" r:id="rId12"/>
    <p:sldLayoutId id="2147484656" r:id="rId13"/>
    <p:sldLayoutId id="2147484657" r:id="rId14"/>
    <p:sldLayoutId id="2147484658" r:id="rId15"/>
    <p:sldLayoutId id="2147484659" r:id="rId16"/>
    <p:sldLayoutId id="2147484660" r:id="rId17"/>
  </p:sldLayoutIdLst>
  <p:transition>
    <p:fade/>
  </p:transition>
  <p:hf hdr="0" ftr="0" dt="0"/>
  <p:txStyles>
    <p:titleStyle>
      <a:lvl1pPr marL="0" algn="l" defTabSz="1109518" rtl="0" eaLnBrk="1" latinLnBrk="0" hangingPunct="1">
        <a:lnSpc>
          <a:spcPct val="90000"/>
        </a:lnSpc>
        <a:spcBef>
          <a:spcPct val="0"/>
        </a:spcBef>
        <a:buNone/>
        <a:defRPr lang="en-US" sz="4799" b="0" kern="1200" cap="none" spc="-102" baseline="0" dirty="0">
          <a:ln w="3175">
            <a:noFill/>
          </a:ln>
          <a:gradFill>
            <a:gsLst>
              <a:gs pos="1250">
                <a:schemeClr val="tx2"/>
              </a:gs>
              <a:gs pos="100000">
                <a:schemeClr val="tx2"/>
              </a:gs>
            </a:gsLst>
            <a:lin ang="5400000" scaled="0"/>
          </a:gradFill>
          <a:effectLst/>
          <a:latin typeface="+mj-lt"/>
          <a:ea typeface="+mn-ea"/>
          <a:cs typeface="Arial" charset="0"/>
        </a:defRPr>
      </a:lvl1pPr>
    </p:titleStyle>
    <p:bodyStyle>
      <a:lvl1pPr marL="0" indent="0" algn="l" defTabSz="1109518" rtl="0" eaLnBrk="1" latinLnBrk="0" hangingPunct="1">
        <a:spcBef>
          <a:spcPts val="1836"/>
        </a:spcBef>
        <a:buClr>
          <a:srgbClr val="0072C6"/>
        </a:buClr>
        <a:buSzPct val="100000"/>
        <a:buFont typeface="Wingdings" pitchFamily="2" charset="2"/>
        <a:buNone/>
        <a:defRPr sz="2400" kern="1200">
          <a:solidFill>
            <a:schemeClr val="tx1"/>
          </a:solidFill>
          <a:latin typeface="Segoe UI" pitchFamily="34" charset="0"/>
          <a:ea typeface="Segoe UI" pitchFamily="34" charset="0"/>
          <a:cs typeface="Segoe UI" pitchFamily="34" charset="0"/>
        </a:defRPr>
      </a:lvl1pPr>
      <a:lvl2pPr marL="485440" indent="-198221" algn="l" defTabSz="1109518" rtl="0" eaLnBrk="1" latinLnBrk="0" hangingPunct="1">
        <a:spcBef>
          <a:spcPct val="20000"/>
        </a:spcBef>
        <a:buFont typeface="Arial" pitchFamily="34" charset="0"/>
        <a:buChar char="•"/>
        <a:defRPr sz="1800" kern="1200">
          <a:solidFill>
            <a:schemeClr val="tx1"/>
          </a:solidFill>
          <a:latin typeface="Segoe UI" pitchFamily="34" charset="0"/>
          <a:ea typeface="Segoe UI" pitchFamily="34" charset="0"/>
          <a:cs typeface="Segoe UI" pitchFamily="34" charset="0"/>
        </a:defRPr>
      </a:lvl2pPr>
      <a:lvl3pPr marL="776702" indent="-176645" algn="l" defTabSz="1109518" rtl="0" eaLnBrk="1" latinLnBrk="0" hangingPunct="1">
        <a:spcBef>
          <a:spcPct val="20000"/>
        </a:spcBef>
        <a:buFont typeface="Arial" pitchFamily="34" charset="0"/>
        <a:buChar char="•"/>
        <a:defRPr sz="1599" kern="1200">
          <a:solidFill>
            <a:schemeClr val="tx1"/>
          </a:solidFill>
          <a:latin typeface="Segoe UI" pitchFamily="34" charset="0"/>
          <a:ea typeface="Segoe UI" pitchFamily="34" charset="0"/>
          <a:cs typeface="Segoe UI" pitchFamily="34" charset="0"/>
        </a:defRPr>
      </a:lvl3pPr>
      <a:lvl4pPr marL="1067965" indent="-180692" algn="l" defTabSz="1109518" rtl="0" eaLnBrk="1" latinLnBrk="0" hangingPunct="1">
        <a:spcBef>
          <a:spcPct val="20000"/>
        </a:spcBef>
        <a:buFont typeface="Arial" pitchFamily="34" charset="0"/>
        <a:buChar char="–"/>
        <a:defRPr sz="1399" kern="1200">
          <a:solidFill>
            <a:schemeClr val="tx1"/>
          </a:solidFill>
          <a:latin typeface="Segoe UI" pitchFamily="34" charset="0"/>
          <a:ea typeface="Segoe UI" pitchFamily="34" charset="0"/>
          <a:cs typeface="Segoe UI" pitchFamily="34" charset="0"/>
        </a:defRPr>
      </a:lvl4pPr>
      <a:lvl5pPr marL="1310685" indent="-183389" algn="l" defTabSz="1109518" rtl="0" eaLnBrk="1" latinLnBrk="0" hangingPunct="1">
        <a:spcBef>
          <a:spcPct val="20000"/>
        </a:spcBef>
        <a:buFont typeface="Arial" pitchFamily="34" charset="0"/>
        <a:buChar char="»"/>
        <a:defRPr sz="1399" kern="1200">
          <a:solidFill>
            <a:schemeClr val="tx1"/>
          </a:solidFill>
          <a:latin typeface="Segoe UI" pitchFamily="34" charset="0"/>
          <a:ea typeface="Segoe UI" pitchFamily="34" charset="0"/>
          <a:cs typeface="Segoe UI" pitchFamily="34" charset="0"/>
        </a:defRPr>
      </a:lvl5pPr>
      <a:lvl6pPr marL="3051175" indent="-277380" algn="l" defTabSz="1109518" rtl="0" eaLnBrk="1" latinLnBrk="0" hangingPunct="1">
        <a:spcBef>
          <a:spcPct val="20000"/>
        </a:spcBef>
        <a:buFont typeface="Arial" pitchFamily="34" charset="0"/>
        <a:buChar char="•"/>
        <a:defRPr sz="2550" kern="1200">
          <a:solidFill>
            <a:schemeClr val="tx1"/>
          </a:solidFill>
          <a:latin typeface="+mn-lt"/>
          <a:ea typeface="+mn-ea"/>
          <a:cs typeface="+mn-cs"/>
        </a:defRPr>
      </a:lvl6pPr>
      <a:lvl7pPr marL="3605932" indent="-277380" algn="l" defTabSz="1109518" rtl="0" eaLnBrk="1" latinLnBrk="0" hangingPunct="1">
        <a:spcBef>
          <a:spcPct val="20000"/>
        </a:spcBef>
        <a:buFont typeface="Arial" pitchFamily="34" charset="0"/>
        <a:buChar char="•"/>
        <a:defRPr sz="2550" kern="1200">
          <a:solidFill>
            <a:schemeClr val="tx1"/>
          </a:solidFill>
          <a:latin typeface="+mn-lt"/>
          <a:ea typeface="+mn-ea"/>
          <a:cs typeface="+mn-cs"/>
        </a:defRPr>
      </a:lvl7pPr>
      <a:lvl8pPr marL="4160693" indent="-277380" algn="l" defTabSz="1109518" rtl="0" eaLnBrk="1" latinLnBrk="0" hangingPunct="1">
        <a:spcBef>
          <a:spcPct val="20000"/>
        </a:spcBef>
        <a:buFont typeface="Arial" pitchFamily="34" charset="0"/>
        <a:buChar char="•"/>
        <a:defRPr sz="2550" kern="1200">
          <a:solidFill>
            <a:schemeClr val="tx1"/>
          </a:solidFill>
          <a:latin typeface="+mn-lt"/>
          <a:ea typeface="+mn-ea"/>
          <a:cs typeface="+mn-cs"/>
        </a:defRPr>
      </a:lvl8pPr>
      <a:lvl9pPr marL="4715451" indent="-277380" algn="l" defTabSz="1109518" rtl="0" eaLnBrk="1" latinLnBrk="0" hangingPunct="1">
        <a:spcBef>
          <a:spcPct val="20000"/>
        </a:spcBef>
        <a:buFont typeface="Arial" pitchFamily="34" charset="0"/>
        <a:buChar char="•"/>
        <a:defRPr sz="2550" kern="1200">
          <a:solidFill>
            <a:schemeClr val="tx1"/>
          </a:solidFill>
          <a:latin typeface="+mn-lt"/>
          <a:ea typeface="+mn-ea"/>
          <a:cs typeface="+mn-cs"/>
        </a:defRPr>
      </a:lvl9pPr>
    </p:bodyStyle>
    <p:otherStyle>
      <a:defPPr>
        <a:defRPr lang="en-US"/>
      </a:defPPr>
      <a:lvl1pPr marL="0" algn="l" defTabSz="1109518" rtl="0" eaLnBrk="1" latinLnBrk="0" hangingPunct="1">
        <a:defRPr sz="2244" kern="1200">
          <a:solidFill>
            <a:schemeClr val="tx1"/>
          </a:solidFill>
          <a:latin typeface="+mn-lt"/>
          <a:ea typeface="+mn-ea"/>
          <a:cs typeface="+mn-cs"/>
        </a:defRPr>
      </a:lvl1pPr>
      <a:lvl2pPr marL="554759" algn="l" defTabSz="1109518" rtl="0" eaLnBrk="1" latinLnBrk="0" hangingPunct="1">
        <a:defRPr sz="2244" kern="1200">
          <a:solidFill>
            <a:schemeClr val="tx1"/>
          </a:solidFill>
          <a:latin typeface="+mn-lt"/>
          <a:ea typeface="+mn-ea"/>
          <a:cs typeface="+mn-cs"/>
        </a:defRPr>
      </a:lvl2pPr>
      <a:lvl3pPr marL="1109518" algn="l" defTabSz="1109518" rtl="0" eaLnBrk="1" latinLnBrk="0" hangingPunct="1">
        <a:defRPr sz="2244" kern="1200">
          <a:solidFill>
            <a:schemeClr val="tx1"/>
          </a:solidFill>
          <a:latin typeface="+mn-lt"/>
          <a:ea typeface="+mn-ea"/>
          <a:cs typeface="+mn-cs"/>
        </a:defRPr>
      </a:lvl3pPr>
      <a:lvl4pPr marL="1664277" algn="l" defTabSz="1109518" rtl="0" eaLnBrk="1" latinLnBrk="0" hangingPunct="1">
        <a:defRPr sz="2244" kern="1200">
          <a:solidFill>
            <a:schemeClr val="tx1"/>
          </a:solidFill>
          <a:latin typeface="+mn-lt"/>
          <a:ea typeface="+mn-ea"/>
          <a:cs typeface="+mn-cs"/>
        </a:defRPr>
      </a:lvl4pPr>
      <a:lvl5pPr marL="2219036" algn="l" defTabSz="1109518" rtl="0" eaLnBrk="1" latinLnBrk="0" hangingPunct="1">
        <a:defRPr sz="2244" kern="1200">
          <a:solidFill>
            <a:schemeClr val="tx1"/>
          </a:solidFill>
          <a:latin typeface="+mn-lt"/>
          <a:ea typeface="+mn-ea"/>
          <a:cs typeface="+mn-cs"/>
        </a:defRPr>
      </a:lvl5pPr>
      <a:lvl6pPr marL="2773796" algn="l" defTabSz="1109518" rtl="0" eaLnBrk="1" latinLnBrk="0" hangingPunct="1">
        <a:defRPr sz="2244" kern="1200">
          <a:solidFill>
            <a:schemeClr val="tx1"/>
          </a:solidFill>
          <a:latin typeface="+mn-lt"/>
          <a:ea typeface="+mn-ea"/>
          <a:cs typeface="+mn-cs"/>
        </a:defRPr>
      </a:lvl6pPr>
      <a:lvl7pPr marL="3328553" algn="l" defTabSz="1109518" rtl="0" eaLnBrk="1" latinLnBrk="0" hangingPunct="1">
        <a:defRPr sz="2244" kern="1200">
          <a:solidFill>
            <a:schemeClr val="tx1"/>
          </a:solidFill>
          <a:latin typeface="+mn-lt"/>
          <a:ea typeface="+mn-ea"/>
          <a:cs typeface="+mn-cs"/>
        </a:defRPr>
      </a:lvl7pPr>
      <a:lvl8pPr marL="3883313" algn="l" defTabSz="1109518" rtl="0" eaLnBrk="1" latinLnBrk="0" hangingPunct="1">
        <a:defRPr sz="2244" kern="1200">
          <a:solidFill>
            <a:schemeClr val="tx1"/>
          </a:solidFill>
          <a:latin typeface="+mn-lt"/>
          <a:ea typeface="+mn-ea"/>
          <a:cs typeface="+mn-cs"/>
        </a:defRPr>
      </a:lvl8pPr>
      <a:lvl9pPr marL="4438072" algn="l" defTabSz="1109518" rtl="0" eaLnBrk="1" latinLnBrk="0" hangingPunct="1">
        <a:defRPr sz="2244"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551">
          <p15:clr>
            <a:srgbClr val="5ACBF0"/>
          </p15:clr>
        </p15:guide>
        <p15:guide id="2" pos="2976">
          <p15:clr>
            <a:srgbClr val="5ACBF0"/>
          </p15:clr>
        </p15:guide>
        <p15:guide id="3" pos="2424">
          <p15:clr>
            <a:srgbClr val="5ACBF0"/>
          </p15:clr>
        </p15:guide>
        <p15:guide id="4" pos="1848">
          <p15:clr>
            <a:srgbClr val="5ACBF0"/>
          </p15:clr>
        </p15:guide>
        <p15:guide id="5" pos="1296">
          <p15:clr>
            <a:srgbClr val="5ACBF0"/>
          </p15:clr>
        </p15:guide>
        <p15:guide id="6" pos="720">
          <p15:clr>
            <a:srgbClr val="5ACBF0"/>
          </p15:clr>
        </p15:guide>
        <p15:guide id="7" pos="144">
          <p15:clr>
            <a:srgbClr val="5ACBF0"/>
          </p15:clr>
        </p15:guide>
        <p15:guide id="8" pos="4127">
          <p15:clr>
            <a:srgbClr val="5ACBF0"/>
          </p15:clr>
        </p15:guide>
        <p15:guide id="9" pos="4680">
          <p15:clr>
            <a:srgbClr val="5ACBF0"/>
          </p15:clr>
        </p15:guide>
        <p15:guide id="10" pos="5256">
          <p15:clr>
            <a:srgbClr val="5ACBF0"/>
          </p15:clr>
        </p15:guide>
        <p15:guide id="11" pos="5808">
          <p15:clr>
            <a:srgbClr val="5ACBF0"/>
          </p15:clr>
        </p15:guide>
        <p15:guide id="12" pos="6384">
          <p15:clr>
            <a:srgbClr val="5ACBF0"/>
          </p15:clr>
        </p15:guide>
        <p15:guide id="13" pos="6936">
          <p15:clr>
            <a:srgbClr val="5ACBF0"/>
          </p15:clr>
        </p15:guide>
        <p15:guide id="14" pos="7512">
          <p15:clr>
            <a:srgbClr val="5ACBF0"/>
          </p15:clr>
        </p15:guide>
        <p15:guide id="15" orient="horz" pos="168">
          <p15:clr>
            <a:srgbClr val="5ACBF0"/>
          </p15:clr>
        </p15:guide>
        <p15:guide id="16" orient="horz" pos="744">
          <p15:clr>
            <a:srgbClr val="5ACBF0"/>
          </p15:clr>
        </p15:guide>
        <p15:guide id="17" orient="horz" pos="1320">
          <p15:clr>
            <a:srgbClr val="5ACBF0"/>
          </p15:clr>
        </p15:guide>
        <p15:guide id="18" orient="horz" pos="1872">
          <p15:clr>
            <a:srgbClr val="5ACBF0"/>
          </p15:clr>
        </p15:guide>
        <p15:guide id="19" orient="horz" pos="2448">
          <p15:clr>
            <a:srgbClr val="5ACBF0"/>
          </p15:clr>
        </p15:guide>
        <p15:guide id="20" orient="horz" pos="3000">
          <p15:clr>
            <a:srgbClr val="5ACBF0"/>
          </p15:clr>
        </p15:guide>
        <p15:guide id="21" orient="horz" pos="3576">
          <p15:clr>
            <a:srgbClr val="5ACBF0"/>
          </p15:clr>
        </p15:guide>
        <p15:guide id="22" orient="horz" pos="4128">
          <p15:clr>
            <a:srgbClr val="5ACBF0"/>
          </p15:clr>
        </p15:guide>
        <p15:guide id="23" pos="240">
          <p15:clr>
            <a:srgbClr val="F26B43"/>
          </p15:clr>
        </p15:guide>
        <p15:guide id="24" pos="7440">
          <p15:clr>
            <a:srgbClr val="F26B43"/>
          </p15:clr>
        </p15:guide>
        <p15:guide id="25" orient="horz" pos="264">
          <p15:clr>
            <a:srgbClr val="F26B43"/>
          </p15:clr>
        </p15:guide>
        <p15:guide id="26" orient="horz" pos="4032">
          <p15:clr>
            <a:srgbClr val="F26B43"/>
          </p15:clr>
        </p15:guide>
        <p15:guide id="27" pos="3839">
          <p15:clr>
            <a:srgbClr val="F26B43"/>
          </p15:clr>
        </p15:guide>
        <p15:guide id="28" orient="horz" pos="2160">
          <p15:clr>
            <a:srgbClr val="F26B43"/>
          </p15:clr>
        </p15:guide>
        <p15:guide id="29" orient="horz" pos="816">
          <p15:clr>
            <a:srgbClr val="F26B43"/>
          </p15:clr>
        </p15:guide>
        <p15:guide id="30" orient="horz" pos="1008">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14"/>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2775140673"/>
      </p:ext>
    </p:extLst>
  </p:cSld>
  <p:clrMap bg1="lt1" tx1="dk1" bg2="lt2" tx2="dk2" accent1="accent1" accent2="accent2" accent3="accent3" accent4="accent4" accent5="accent5" accent6="accent6" hlink="hlink" folHlink="folHlink"/>
  <p:sldLayoutIdLst>
    <p:sldLayoutId id="2147484662" r:id="rId1"/>
    <p:sldLayoutId id="2147484663" r:id="rId2"/>
    <p:sldLayoutId id="2147484664" r:id="rId3"/>
    <p:sldLayoutId id="2147484665" r:id="rId4"/>
    <p:sldLayoutId id="2147484666" r:id="rId5"/>
    <p:sldLayoutId id="2147484667" r:id="rId6"/>
    <p:sldLayoutId id="2147484668" r:id="rId7"/>
    <p:sldLayoutId id="2147484669" r:id="rId8"/>
    <p:sldLayoutId id="2147484670" r:id="rId9"/>
    <p:sldLayoutId id="2147484671" r:id="rId10"/>
    <p:sldLayoutId id="2147484672" r:id="rId11"/>
    <p:sldLayoutId id="2147484673" r:id="rId12"/>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9661" y="233151"/>
            <a:ext cx="11375536" cy="762786"/>
          </a:xfrm>
          <a:prstGeom prst="rect">
            <a:avLst/>
          </a:prstGeom>
        </p:spPr>
        <p:txBody>
          <a:bodyPr vert="horz" wrap="square" lIns="0" tIns="0" rIns="0" bIns="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531279" y="1476622"/>
            <a:ext cx="11378776" cy="209687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1901039"/>
      </p:ext>
    </p:extLst>
  </p:cSld>
  <p:clrMap bg1="lt1" tx1="dk1" bg2="lt2" tx2="dk2" accent1="accent1" accent2="accent2" accent3="accent3" accent4="accent4" accent5="accent5" accent6="accent6" hlink="hlink" folHlink="folHlink"/>
  <p:sldLayoutIdLst>
    <p:sldLayoutId id="2147484675" r:id="rId1"/>
    <p:sldLayoutId id="2147484676" r:id="rId2"/>
    <p:sldLayoutId id="2147484677" r:id="rId3"/>
    <p:sldLayoutId id="2147484678" r:id="rId4"/>
    <p:sldLayoutId id="2147484679" r:id="rId5"/>
    <p:sldLayoutId id="2147484680" r:id="rId6"/>
    <p:sldLayoutId id="2147484681" r:id="rId7"/>
    <p:sldLayoutId id="2147484682" r:id="rId8"/>
    <p:sldLayoutId id="2147484683" r:id="rId9"/>
    <p:sldLayoutId id="2147484684" r:id="rId10"/>
    <p:sldLayoutId id="2147484685" r:id="rId11"/>
    <p:sldLayoutId id="2147484686" r:id="rId12"/>
    <p:sldLayoutId id="2147484687" r:id="rId13"/>
    <p:sldLayoutId id="2147484688" r:id="rId14"/>
    <p:sldLayoutId id="2147484689" r:id="rId15"/>
    <p:sldLayoutId id="2147484690" r:id="rId16"/>
    <p:sldLayoutId id="2147484691" r:id="rId17"/>
    <p:sldLayoutId id="2147484692" r:id="rId18"/>
    <p:sldLayoutId id="2147484693" r:id="rId19"/>
    <p:sldLayoutId id="2147484694" r:id="rId20"/>
    <p:sldLayoutId id="2147484695" r:id="rId21"/>
  </p:sldLayoutIdLst>
  <p:transition>
    <p:fade/>
  </p:transition>
  <p:hf hdr="0" ftr="0" dt="0"/>
  <p:txStyles>
    <p:titleStyle>
      <a:lvl1pPr algn="l" defTabSz="932380" rtl="0" eaLnBrk="1" latinLnBrk="0" hangingPunct="1">
        <a:lnSpc>
          <a:spcPct val="90000"/>
        </a:lnSpc>
        <a:spcBef>
          <a:spcPct val="0"/>
        </a:spcBef>
        <a:buNone/>
        <a:defRPr lang="en-US" sz="5506" b="0" kern="1200" cap="none" spc="-102" baseline="0" dirty="0" smtClean="0">
          <a:ln w="3175">
            <a:noFill/>
          </a:ln>
          <a:gradFill>
            <a:gsLst>
              <a:gs pos="1250">
                <a:schemeClr val="tx2"/>
              </a:gs>
              <a:gs pos="100000">
                <a:schemeClr val="tx2"/>
              </a:gs>
            </a:gsLst>
            <a:lin ang="5400000" scaled="0"/>
          </a:gradFill>
          <a:effectLst/>
          <a:latin typeface="+mj-lt"/>
          <a:ea typeface="+mn-ea"/>
          <a:cs typeface="Arial" charset="0"/>
        </a:defRPr>
      </a:lvl1pPr>
    </p:titleStyle>
    <p:bodyStyle>
      <a:lvl1pPr marL="346419" marR="0" indent="-346419" algn="l" defTabSz="932380" rtl="0" eaLnBrk="1" fontAlgn="auto" latinLnBrk="0" hangingPunct="1">
        <a:lnSpc>
          <a:spcPct val="90000"/>
        </a:lnSpc>
        <a:spcBef>
          <a:spcPct val="20000"/>
        </a:spcBef>
        <a:spcAft>
          <a:spcPts val="0"/>
        </a:spcAft>
        <a:buClrTx/>
        <a:buSzPct val="80000"/>
        <a:buFont typeface="Arial" pitchFamily="34" charset="0"/>
        <a:buChar char="•"/>
        <a:tabLst/>
        <a:defRPr sz="3672" kern="1200" spc="-71" baseline="0">
          <a:gradFill>
            <a:gsLst>
              <a:gs pos="1250">
                <a:schemeClr val="bg2"/>
              </a:gs>
              <a:gs pos="100000">
                <a:schemeClr val="bg2"/>
              </a:gs>
            </a:gsLst>
            <a:lin ang="5400000" scaled="0"/>
          </a:gradFill>
          <a:latin typeface="+mj-lt"/>
          <a:ea typeface="+mn-ea"/>
          <a:cs typeface="+mn-cs"/>
        </a:defRPr>
      </a:lvl1pPr>
      <a:lvl2pPr marL="584380" marR="0" indent="-237961" algn="l" defTabSz="932380" rtl="0" eaLnBrk="1" fontAlgn="auto" latinLnBrk="0" hangingPunct="1">
        <a:lnSpc>
          <a:spcPct val="90000"/>
        </a:lnSpc>
        <a:spcBef>
          <a:spcPct val="20000"/>
        </a:spcBef>
        <a:spcAft>
          <a:spcPts val="0"/>
        </a:spcAft>
        <a:buClrTx/>
        <a:buSzPct val="90000"/>
        <a:buFont typeface="Wingdings" pitchFamily="2" charset="2"/>
        <a:buChar char=""/>
        <a:tabLst/>
        <a:defRPr sz="2448" kern="1200" spc="0" baseline="0">
          <a:gradFill>
            <a:gsLst>
              <a:gs pos="1250">
                <a:schemeClr val="bg2"/>
              </a:gs>
              <a:gs pos="100000">
                <a:schemeClr val="bg2"/>
              </a:gs>
            </a:gsLst>
            <a:lin ang="5400000" scaled="0"/>
          </a:gradFill>
          <a:latin typeface="+mn-lt"/>
          <a:ea typeface="+mn-ea"/>
          <a:cs typeface="+mn-cs"/>
        </a:defRPr>
      </a:lvl2pPr>
      <a:lvl3pPr marL="814246" marR="0" indent="-229867" algn="l" defTabSz="932380" rtl="0" eaLnBrk="1" fontAlgn="auto" latinLnBrk="0" hangingPunct="1">
        <a:lnSpc>
          <a:spcPct val="90000"/>
        </a:lnSpc>
        <a:spcBef>
          <a:spcPct val="20000"/>
        </a:spcBef>
        <a:spcAft>
          <a:spcPts val="0"/>
        </a:spcAft>
        <a:buClrTx/>
        <a:buSzPct val="90000"/>
        <a:buFont typeface="Wingdings" pitchFamily="2" charset="2"/>
        <a:buChar char=""/>
        <a:tabLst>
          <a:tab pos="814246" algn="l"/>
        </a:tabLst>
        <a:defRPr sz="2448" kern="1200" spc="0" baseline="0">
          <a:gradFill>
            <a:gsLst>
              <a:gs pos="1250">
                <a:schemeClr val="bg2"/>
              </a:gs>
              <a:gs pos="100000">
                <a:schemeClr val="bg2"/>
              </a:gs>
            </a:gsLst>
            <a:lin ang="5400000" scaled="0"/>
          </a:gradFill>
          <a:latin typeface="+mn-lt"/>
          <a:ea typeface="+mn-ea"/>
          <a:cs typeface="+mn-cs"/>
        </a:defRPr>
      </a:lvl3pPr>
      <a:lvl4pPr marL="1050589" marR="0" indent="-236341" algn="l" defTabSz="932380" rtl="0" eaLnBrk="1" fontAlgn="auto" latinLnBrk="0" hangingPunct="1">
        <a:lnSpc>
          <a:spcPct val="90000"/>
        </a:lnSpc>
        <a:spcBef>
          <a:spcPct val="20000"/>
        </a:spcBef>
        <a:spcAft>
          <a:spcPts val="0"/>
        </a:spcAft>
        <a:buClrTx/>
        <a:buSzPct val="90000"/>
        <a:buFont typeface="Wingdings" pitchFamily="2" charset="2"/>
        <a:buChar char=""/>
        <a:tabLst/>
        <a:defRPr sz="2040" kern="1200" spc="0" baseline="0">
          <a:gradFill>
            <a:gsLst>
              <a:gs pos="1250">
                <a:schemeClr val="bg2"/>
              </a:gs>
              <a:gs pos="100000">
                <a:schemeClr val="bg2"/>
              </a:gs>
            </a:gsLst>
            <a:lin ang="5400000" scaled="0"/>
          </a:gradFill>
          <a:latin typeface="+mn-lt"/>
          <a:ea typeface="+mn-ea"/>
          <a:cs typeface="+mn-cs"/>
        </a:defRPr>
      </a:lvl4pPr>
      <a:lvl5pPr marL="1280456" marR="0" indent="-229867" algn="l" defTabSz="932380" rtl="0" eaLnBrk="1" fontAlgn="auto" latinLnBrk="0" hangingPunct="1">
        <a:lnSpc>
          <a:spcPct val="90000"/>
        </a:lnSpc>
        <a:spcBef>
          <a:spcPct val="20000"/>
        </a:spcBef>
        <a:spcAft>
          <a:spcPts val="0"/>
        </a:spcAft>
        <a:buClrTx/>
        <a:buSzPct val="90000"/>
        <a:buFont typeface="Wingdings" pitchFamily="2" charset="2"/>
        <a:buChar char=""/>
        <a:tabLst>
          <a:tab pos="1280456" algn="l"/>
        </a:tabLst>
        <a:defRPr sz="2040" kern="1200" spc="0" baseline="0">
          <a:gradFill>
            <a:gsLst>
              <a:gs pos="1250">
                <a:schemeClr val="bg2"/>
              </a:gs>
              <a:gs pos="100000">
                <a:schemeClr val="bg2"/>
              </a:gs>
            </a:gsLst>
            <a:lin ang="5400000" scaled="0"/>
          </a:gradFill>
          <a:latin typeface="+mn-lt"/>
          <a:ea typeface="+mn-ea"/>
          <a:cs typeface="+mn-cs"/>
        </a:defRPr>
      </a:lvl5pPr>
      <a:lvl6pPr marL="2564046" indent="-233095" algn="l" defTabSz="932380"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30235" indent="-233095" algn="l" defTabSz="932380"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496425" indent="-233095" algn="l" defTabSz="932380"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3962615" indent="-233095" algn="l" defTabSz="932380" rtl="0" eaLnBrk="1" latinLnBrk="0" hangingPunct="1">
        <a:spcBef>
          <a:spcPct val="20000"/>
        </a:spcBef>
        <a:buFont typeface="Arial" pitchFamily="34" charset="0"/>
        <a:buChar char="•"/>
        <a:defRPr sz="2040" kern="1200">
          <a:solidFill>
            <a:schemeClr val="tx1"/>
          </a:solidFill>
          <a:latin typeface="+mn-lt"/>
          <a:ea typeface="+mn-ea"/>
          <a:cs typeface="+mn-cs"/>
        </a:defRPr>
      </a:lvl9pPr>
    </p:bodyStyle>
    <p:otherStyle>
      <a:defPPr>
        <a:defRPr lang="en-US"/>
      </a:defPPr>
      <a:lvl1pPr marL="0" algn="l" defTabSz="932380" rtl="0" eaLnBrk="1" latinLnBrk="0" hangingPunct="1">
        <a:defRPr sz="1836" kern="1200">
          <a:solidFill>
            <a:schemeClr val="tx1"/>
          </a:solidFill>
          <a:latin typeface="+mn-lt"/>
          <a:ea typeface="+mn-ea"/>
          <a:cs typeface="+mn-cs"/>
        </a:defRPr>
      </a:lvl1pPr>
      <a:lvl2pPr marL="466190" algn="l" defTabSz="932380" rtl="0" eaLnBrk="1" latinLnBrk="0" hangingPunct="1">
        <a:defRPr sz="1836" kern="1200">
          <a:solidFill>
            <a:schemeClr val="tx1"/>
          </a:solidFill>
          <a:latin typeface="+mn-lt"/>
          <a:ea typeface="+mn-ea"/>
          <a:cs typeface="+mn-cs"/>
        </a:defRPr>
      </a:lvl2pPr>
      <a:lvl3pPr marL="932380" algn="l" defTabSz="932380" rtl="0" eaLnBrk="1" latinLnBrk="0" hangingPunct="1">
        <a:defRPr sz="1836" kern="1200">
          <a:solidFill>
            <a:schemeClr val="tx1"/>
          </a:solidFill>
          <a:latin typeface="+mn-lt"/>
          <a:ea typeface="+mn-ea"/>
          <a:cs typeface="+mn-cs"/>
        </a:defRPr>
      </a:lvl3pPr>
      <a:lvl4pPr marL="1398571" algn="l" defTabSz="932380" rtl="0" eaLnBrk="1" latinLnBrk="0" hangingPunct="1">
        <a:defRPr sz="1836" kern="1200">
          <a:solidFill>
            <a:schemeClr val="tx1"/>
          </a:solidFill>
          <a:latin typeface="+mn-lt"/>
          <a:ea typeface="+mn-ea"/>
          <a:cs typeface="+mn-cs"/>
        </a:defRPr>
      </a:lvl4pPr>
      <a:lvl5pPr marL="1864761" algn="l" defTabSz="932380" rtl="0" eaLnBrk="1" latinLnBrk="0" hangingPunct="1">
        <a:defRPr sz="1836" kern="1200">
          <a:solidFill>
            <a:schemeClr val="tx1"/>
          </a:solidFill>
          <a:latin typeface="+mn-lt"/>
          <a:ea typeface="+mn-ea"/>
          <a:cs typeface="+mn-cs"/>
        </a:defRPr>
      </a:lvl5pPr>
      <a:lvl6pPr marL="2330951" algn="l" defTabSz="932380" rtl="0" eaLnBrk="1" latinLnBrk="0" hangingPunct="1">
        <a:defRPr sz="1836" kern="1200">
          <a:solidFill>
            <a:schemeClr val="tx1"/>
          </a:solidFill>
          <a:latin typeface="+mn-lt"/>
          <a:ea typeface="+mn-ea"/>
          <a:cs typeface="+mn-cs"/>
        </a:defRPr>
      </a:lvl6pPr>
      <a:lvl7pPr marL="2797140" algn="l" defTabSz="932380" rtl="0" eaLnBrk="1" latinLnBrk="0" hangingPunct="1">
        <a:defRPr sz="1836" kern="1200">
          <a:solidFill>
            <a:schemeClr val="tx1"/>
          </a:solidFill>
          <a:latin typeface="+mn-lt"/>
          <a:ea typeface="+mn-ea"/>
          <a:cs typeface="+mn-cs"/>
        </a:defRPr>
      </a:lvl7pPr>
      <a:lvl8pPr marL="3263330" algn="l" defTabSz="932380" rtl="0" eaLnBrk="1" latinLnBrk="0" hangingPunct="1">
        <a:defRPr sz="1836" kern="1200">
          <a:solidFill>
            <a:schemeClr val="tx1"/>
          </a:solidFill>
          <a:latin typeface="+mn-lt"/>
          <a:ea typeface="+mn-ea"/>
          <a:cs typeface="+mn-cs"/>
        </a:defRPr>
      </a:lvl8pPr>
      <a:lvl9pPr marL="3729520" algn="l" defTabSz="932380" rtl="0" eaLnBrk="1" latinLnBrk="0" hangingPunct="1">
        <a:defRPr sz="1836"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48"/>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2030843487"/>
      </p:ext>
    </p:extLst>
  </p:cSld>
  <p:clrMap bg1="lt1" tx1="dk1" bg2="lt2" tx2="dk2" accent1="accent1" accent2="accent2" accent3="accent3" accent4="accent4" accent5="accent5" accent6="accent6" hlink="hlink" folHlink="folHlink"/>
  <p:sldLayoutIdLst>
    <p:sldLayoutId id="2147484699" r:id="rId1"/>
    <p:sldLayoutId id="2147484700" r:id="rId2"/>
    <p:sldLayoutId id="2147484701" r:id="rId3"/>
    <p:sldLayoutId id="2147484702" r:id="rId4"/>
    <p:sldLayoutId id="2147484703" r:id="rId5"/>
    <p:sldLayoutId id="2147484704" r:id="rId6"/>
    <p:sldLayoutId id="2147484705" r:id="rId7"/>
    <p:sldLayoutId id="2147484706" r:id="rId8"/>
    <p:sldLayoutId id="2147484707" r:id="rId9"/>
    <p:sldLayoutId id="2147484708" r:id="rId10"/>
    <p:sldLayoutId id="2147484709" r:id="rId11"/>
    <p:sldLayoutId id="2147484710" r:id="rId12"/>
    <p:sldLayoutId id="2147484711" r:id="rId13"/>
    <p:sldLayoutId id="2147484712" r:id="rId14"/>
    <p:sldLayoutId id="2147484713" r:id="rId15"/>
    <p:sldLayoutId id="2147484714" r:id="rId16"/>
    <p:sldLayoutId id="2147484715" r:id="rId17"/>
    <p:sldLayoutId id="2147484716" r:id="rId18"/>
    <p:sldLayoutId id="2147484717" r:id="rId19"/>
    <p:sldLayoutId id="2147484718" r:id="rId20"/>
    <p:sldLayoutId id="2147484719" r:id="rId21"/>
    <p:sldLayoutId id="2147484720" r:id="rId22"/>
    <p:sldLayoutId id="2147484721" r:id="rId23"/>
    <p:sldLayoutId id="2147484722" r:id="rId24"/>
    <p:sldLayoutId id="2147484723" r:id="rId25"/>
    <p:sldLayoutId id="2147484724" r:id="rId26"/>
    <p:sldLayoutId id="2147484725" r:id="rId27"/>
    <p:sldLayoutId id="2147484726" r:id="rId28"/>
    <p:sldLayoutId id="2147484727" r:id="rId29"/>
    <p:sldLayoutId id="2147484728" r:id="rId30"/>
    <p:sldLayoutId id="2147484729" r:id="rId31"/>
    <p:sldLayoutId id="2147484730" r:id="rId32"/>
    <p:sldLayoutId id="2147484731" r:id="rId33"/>
    <p:sldLayoutId id="2147484732" r:id="rId34"/>
    <p:sldLayoutId id="2147484733" r:id="rId35"/>
    <p:sldLayoutId id="2147484734" r:id="rId36"/>
    <p:sldLayoutId id="2147484735" r:id="rId37"/>
    <p:sldLayoutId id="2147484736" r:id="rId38"/>
    <p:sldLayoutId id="2147484737" r:id="rId39"/>
    <p:sldLayoutId id="2147484738" r:id="rId40"/>
    <p:sldLayoutId id="2147484739" r:id="rId41"/>
    <p:sldLayoutId id="2147484740" r:id="rId42"/>
    <p:sldLayoutId id="2147484741" r:id="rId43"/>
    <p:sldLayoutId id="2147484742" r:id="rId44"/>
    <p:sldLayoutId id="2147484743" r:id="rId45"/>
    <p:sldLayoutId id="2147484744" r:id="rId46"/>
  </p:sldLayoutIdLst>
  <p:transition>
    <p:fade/>
  </p:transition>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36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82880" tIns="146304" rIns="182880" bIns="146304"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3"/>
          </p:nvPr>
        </p:nvSpPr>
        <p:spPr>
          <a:xfrm>
            <a:off x="7431024" y="6723888"/>
            <a:ext cx="3937000" cy="137160"/>
          </a:xfrm>
          <a:prstGeom prst="rect">
            <a:avLst/>
          </a:prstGeom>
        </p:spPr>
        <p:txBody>
          <a:bodyPr vert="horz" lIns="0" tIns="0" rIns="91440" bIns="0" rtlCol="0" anchor="ctr"/>
          <a:lstStyle>
            <a:lvl1pPr marL="0" algn="r" defTabSz="932742" rtl="0" eaLnBrk="1" latinLnBrk="0" hangingPunct="1">
              <a:defRPr lang="en-US" sz="900" kern="1200">
                <a:solidFill>
                  <a:schemeClr val="tx2"/>
                </a:solidFill>
                <a:latin typeface="+mn-lt"/>
                <a:ea typeface="+mn-ea"/>
                <a:cs typeface="+mn-cs"/>
              </a:defRPr>
            </a:lvl1pPr>
          </a:lstStyle>
          <a:p>
            <a:r>
              <a:rPr lang="en-US"/>
              <a:t>Microsoft Confidential</a:t>
            </a:r>
            <a:endParaRPr lang="en-US" dirty="0"/>
          </a:p>
        </p:txBody>
      </p:sp>
      <p:sp>
        <p:nvSpPr>
          <p:cNvPr id="5" name="Slide Number Placeholder 4"/>
          <p:cNvSpPr>
            <a:spLocks noGrp="1"/>
          </p:cNvSpPr>
          <p:nvPr>
            <p:ph type="sldNum" sz="quarter" idx="4"/>
          </p:nvPr>
        </p:nvSpPr>
        <p:spPr>
          <a:xfrm>
            <a:off x="11717021" y="6723888"/>
            <a:ext cx="566737" cy="137160"/>
          </a:xfrm>
          <a:prstGeom prst="rect">
            <a:avLst/>
          </a:prstGeom>
        </p:spPr>
        <p:txBody>
          <a:bodyPr vert="horz" lIns="91440" tIns="0" rIns="0" bIns="0" rtlCol="0" anchor="ctr"/>
          <a:lstStyle>
            <a:lvl1pPr algn="r">
              <a:defRPr lang="en-US" sz="900" b="0" kern="1200" smtClean="0">
                <a:solidFill>
                  <a:schemeClr val="tx2"/>
                </a:solidFill>
                <a:latin typeface="+mn-lt"/>
                <a:ea typeface="+mn-ea"/>
                <a:cs typeface="+mn-cs"/>
              </a:defRPr>
            </a:lvl1pPr>
          </a:lstStyle>
          <a:p>
            <a:fld id="{27258FFF-F925-446B-8502-81C933981705}" type="slidenum">
              <a:rPr lang="en-US" smtClean="0"/>
              <a:pPr/>
              <a:t>‹#›</a:t>
            </a:fld>
            <a:endParaRPr lang="en-US" dirty="0"/>
          </a:p>
        </p:txBody>
      </p:sp>
    </p:spTree>
    <p:extLst>
      <p:ext uri="{BB962C8B-B14F-4D97-AF65-F5344CB8AC3E}">
        <p14:creationId xmlns:p14="http://schemas.microsoft.com/office/powerpoint/2010/main" val="2154542559"/>
      </p:ext>
    </p:extLst>
  </p:cSld>
  <p:clrMap bg1="lt1" tx1="dk1" bg2="lt2" tx2="dk2" accent1="accent1" accent2="accent2" accent3="accent3" accent4="accent4" accent5="accent5" accent6="accent6" hlink="hlink" folHlink="folHlink"/>
  <p:sldLayoutIdLst>
    <p:sldLayoutId id="2147484746" r:id="rId1"/>
    <p:sldLayoutId id="2147484747" r:id="rId2"/>
    <p:sldLayoutId id="2147484748" r:id="rId3"/>
    <p:sldLayoutId id="2147484749" r:id="rId4"/>
    <p:sldLayoutId id="2147484750" r:id="rId5"/>
    <p:sldLayoutId id="2147484751" r:id="rId6"/>
    <p:sldLayoutId id="2147484752" r:id="rId7"/>
    <p:sldLayoutId id="2147484753" r:id="rId8"/>
    <p:sldLayoutId id="2147484754" r:id="rId9"/>
    <p:sldLayoutId id="2147484755" r:id="rId10"/>
    <p:sldLayoutId id="2147484756" r:id="rId11"/>
    <p:sldLayoutId id="2147484757" r:id="rId12"/>
    <p:sldLayoutId id="2147484758" r:id="rId13"/>
    <p:sldLayoutId id="2147484759" r:id="rId14"/>
    <p:sldLayoutId id="2147484760" r:id="rId15"/>
    <p:sldLayoutId id="2147484761" r:id="rId16"/>
    <p:sldLayoutId id="2147484762" r:id="rId17"/>
    <p:sldLayoutId id="2147484763" r:id="rId18"/>
    <p:sldLayoutId id="2147484764" r:id="rId19"/>
    <p:sldLayoutId id="2147484765" r:id="rId20"/>
    <p:sldLayoutId id="2147484766" r:id="rId21"/>
    <p:sldLayoutId id="2147484767" r:id="rId22"/>
  </p:sldLayoutIdLst>
  <p:transition spd="slow">
    <p:fade/>
  </p:transition>
  <p:hf hdr="0" dt="0"/>
  <p:txStyles>
    <p:titleStyle>
      <a:lvl1pPr algn="l" defTabSz="932742" rtl="0" eaLnBrk="1" latinLnBrk="0" hangingPunct="1">
        <a:lnSpc>
          <a:spcPct val="90000"/>
        </a:lnSpc>
        <a:spcBef>
          <a:spcPct val="0"/>
        </a:spcBef>
        <a:buNone/>
        <a:defRPr lang="en-US" sz="5400" b="0" kern="1200" cap="none" spc="-102" baseline="0" dirty="0" smtClean="0">
          <a:ln w="3175">
            <a:noFill/>
          </a:ln>
          <a:solidFill>
            <a:schemeClr val="tx2"/>
          </a:soli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solidFill>
            <a:schemeClr val="tx2"/>
          </a:soli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solidFill>
            <a:schemeClr val="tx2"/>
          </a:soli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tx2"/>
          </a:soli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0.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58.emf"/><Relationship Id="rId5" Type="http://schemas.openxmlformats.org/officeDocument/2006/relationships/oleObject" Target="../embeddings/oleObject1.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58.e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59.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27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4.xml"/></Relationships>
</file>

<file path=ppt/slides/_rels/slide1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2.xml"/><Relationship Id="rId1" Type="http://schemas.openxmlformats.org/officeDocument/2006/relationships/slideLayout" Target="../slideLayouts/slideLayout365.xml"/><Relationship Id="rId4" Type="http://schemas.openxmlformats.org/officeDocument/2006/relationships/image" Target="../media/image62.jpg"/></Relationships>
</file>

<file path=ppt/slides/_rels/slide1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3.xml"/><Relationship Id="rId1" Type="http://schemas.openxmlformats.org/officeDocument/2006/relationships/slideLayout" Target="../slideLayouts/slideLayout314.xml"/><Relationship Id="rId4" Type="http://schemas.openxmlformats.org/officeDocument/2006/relationships/image" Target="../media/image64.png"/></Relationships>
</file>

<file path=ppt/slides/_rels/slide1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3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8.xml"/></Relationships>
</file>

<file path=ppt/slides/_rels/slide1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7.xml"/><Relationship Id="rId1" Type="http://schemas.openxmlformats.org/officeDocument/2006/relationships/slideLayout" Target="../slideLayouts/slideLayout249.xml"/><Relationship Id="rId4" Type="http://schemas.openxmlformats.org/officeDocument/2006/relationships/hyperlink" Target="http://onenote.com/classnotebook"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8.xml"/><Relationship Id="rId1" Type="http://schemas.openxmlformats.org/officeDocument/2006/relationships/slideLayout" Target="../slideLayouts/slideLayout249.xml"/></Relationships>
</file>

<file path=ppt/slides/_rels/slide1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24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2.xml"/></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2.xml"/><Relationship Id="rId1" Type="http://schemas.openxmlformats.org/officeDocument/2006/relationships/slideLayout" Target="../slideLayouts/slideLayout252.xml"/><Relationship Id="rId5" Type="http://schemas.openxmlformats.org/officeDocument/2006/relationships/image" Target="../media/image70.png"/><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3.xml"/><Relationship Id="rId1" Type="http://schemas.openxmlformats.org/officeDocument/2006/relationships/slideLayout" Target="../slideLayouts/slideLayout252.xml"/><Relationship Id="rId6" Type="http://schemas.openxmlformats.org/officeDocument/2006/relationships/image" Target="../media/image73.png"/><Relationship Id="rId5" Type="http://schemas.openxmlformats.org/officeDocument/2006/relationships/image" Target="../media/image69.png"/><Relationship Id="rId4" Type="http://schemas.openxmlformats.org/officeDocument/2006/relationships/image" Target="../media/image7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52.xml"/></Relationships>
</file>

<file path=ppt/slides/_rels/slide2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6.xml"/><Relationship Id="rId1" Type="http://schemas.openxmlformats.org/officeDocument/2006/relationships/slideLayout" Target="../slideLayouts/slideLayout25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50325"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3" name="Group 2"/>
          <p:cNvGrpSpPr/>
          <p:nvPr/>
        </p:nvGrpSpPr>
        <p:grpSpPr>
          <a:xfrm>
            <a:off x="274638" y="296863"/>
            <a:ext cx="5486400" cy="5486400"/>
            <a:chOff x="274638" y="296863"/>
            <a:chExt cx="5486400" cy="5486400"/>
          </a:xfrm>
        </p:grpSpPr>
        <p:sp>
          <p:nvSpPr>
            <p:cNvPr id="4" name="Rectangle 3"/>
            <p:cNvSpPr/>
            <p:nvPr/>
          </p:nvSpPr>
          <p:spPr bwMode="auto">
            <a:xfrm>
              <a:off x="274638" y="296863"/>
              <a:ext cx="5486400" cy="5486400"/>
            </a:xfrm>
            <a:prstGeom prst="rect">
              <a:avLst/>
            </a:prstGeom>
            <a:solidFill>
              <a:schemeClr val="accent1">
                <a:alpha val="91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5" name="Picture 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3324" y="479775"/>
              <a:ext cx="1304123" cy="285764"/>
            </a:xfrm>
            <a:prstGeom prst="rect">
              <a:avLst/>
            </a:prstGeom>
          </p:spPr>
        </p:pic>
      </p:grpSp>
      <p:sp>
        <p:nvSpPr>
          <p:cNvPr id="2" name="Title 1"/>
          <p:cNvSpPr>
            <a:spLocks noGrp="1"/>
          </p:cNvSpPr>
          <p:nvPr>
            <p:ph type="ctrTitle"/>
          </p:nvPr>
        </p:nvSpPr>
        <p:spPr>
          <a:xfrm>
            <a:off x="274638" y="765539"/>
            <a:ext cx="5303526" cy="4502422"/>
          </a:xfrm>
        </p:spPr>
        <p:txBody>
          <a:bodyPr anchor="ctr"/>
          <a:lstStyle/>
          <a:p>
            <a:r>
              <a:rPr lang="en-US" sz="4400" dirty="0"/>
              <a:t>Microsoft Licensing Update – UK Schools</a:t>
            </a:r>
            <a:br>
              <a:rPr lang="en-US" sz="4400" dirty="0"/>
            </a:br>
            <a:br>
              <a:rPr lang="en-US" sz="4400" dirty="0"/>
            </a:br>
            <a:br>
              <a:rPr lang="en-US" sz="4400" dirty="0"/>
            </a:br>
            <a:r>
              <a:rPr lang="en-US" sz="2800" dirty="0"/>
              <a:t>Paul Harris</a:t>
            </a:r>
            <a:br>
              <a:rPr lang="en-US" sz="2800" dirty="0"/>
            </a:br>
            <a:r>
              <a:rPr lang="en-US" sz="2800" dirty="0"/>
              <a:t>Microsoft Education</a:t>
            </a:r>
            <a:br>
              <a:rPr lang="en-US" sz="2800" dirty="0"/>
            </a:br>
            <a:r>
              <a:rPr lang="en-US" sz="2800" dirty="0"/>
              <a:t>@</a:t>
            </a:r>
            <a:r>
              <a:rPr lang="en-US" sz="2800" dirty="0" err="1"/>
              <a:t>paulnharris</a:t>
            </a:r>
            <a:endParaRPr lang="en-US" sz="4400" dirty="0"/>
          </a:p>
        </p:txBody>
      </p:sp>
    </p:spTree>
    <p:extLst>
      <p:ext uri="{BB962C8B-B14F-4D97-AF65-F5344CB8AC3E}">
        <p14:creationId xmlns:p14="http://schemas.microsoft.com/office/powerpoint/2010/main" val="40266369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3*#ppt_w"/>
                                          </p:val>
                                        </p:tav>
                                        <p:tav tm="100000">
                                          <p:val>
                                            <p:strVal val="#ppt_w"/>
                                          </p:val>
                                        </p:tav>
                                      </p:tavLst>
                                    </p:anim>
                                    <p:anim calcmode="lin" valueType="num">
                                      <p:cBhvr>
                                        <p:cTn id="8" dur="500" fill="hold"/>
                                        <p:tgtEl>
                                          <p:spTgt spid="3"/>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strVal val="4/3*#ppt_w"/>
                                          </p:val>
                                        </p:tav>
                                        <p:tav tm="100000">
                                          <p:val>
                                            <p:strVal val="#ppt_w"/>
                                          </p:val>
                                        </p:tav>
                                      </p:tavLst>
                                    </p:anim>
                                    <p:anim calcmode="lin" valueType="num">
                                      <p:cBhvr>
                                        <p:cTn id="12" dur="500" fill="hold"/>
                                        <p:tgtEl>
                                          <p:spTgt spid="2"/>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0" y="-22379"/>
            <a:ext cx="12436474" cy="7016903"/>
          </a:xfrm>
          <a:prstGeom prst="rect">
            <a:avLst/>
          </a:prstGeom>
        </p:spPr>
      </p:pic>
      <p:sp>
        <p:nvSpPr>
          <p:cNvPr id="317442" name="Rectangle 317441"/>
          <p:cNvSpPr/>
          <p:nvPr/>
        </p:nvSpPr>
        <p:spPr>
          <a:xfrm>
            <a:off x="0" y="3471850"/>
            <a:ext cx="12436474" cy="3522675"/>
          </a:xfrm>
          <a:prstGeom prst="rect">
            <a:avLst/>
          </a:prstGeom>
          <a:gradFill flip="none" rotWithShape="1">
            <a:gsLst>
              <a:gs pos="20000">
                <a:srgbClr val="000000">
                  <a:alpha val="80000"/>
                </a:srgbClr>
              </a:gs>
              <a:gs pos="100000">
                <a:schemeClr val="tx1">
                  <a:alpha val="0"/>
                </a:schemeClr>
              </a:gs>
            </a:gsLst>
            <a:lin ang="16200000" scaled="1"/>
            <a:tileRect/>
          </a:gradFill>
        </p:spPr>
        <p:txBody>
          <a:bodyPr wrap="square" lIns="457200" tIns="182880" rIns="91440" bIns="365760" anchor="b">
            <a:noAutofit/>
          </a:bodyPr>
          <a:lstStyle/>
          <a:p>
            <a:pPr marL="0" lvl="1" fontAlgn="base">
              <a:lnSpc>
                <a:spcPct val="90000"/>
              </a:lnSpc>
              <a:spcBef>
                <a:spcPct val="0"/>
              </a:spcBef>
              <a:spcAft>
                <a:spcPct val="0"/>
              </a:spcAft>
              <a:buSzPct val="90000"/>
            </a:pPr>
            <a:r>
              <a:rPr lang="en-US" sz="5400" dirty="0">
                <a:ln w="3175">
                  <a:noFill/>
                </a:ln>
                <a:solidFill>
                  <a:schemeClr val="bg1"/>
                </a:solidFill>
                <a:latin typeface="+mj-lt"/>
                <a:cs typeface="Segoe UI" pitchFamily="34" charset="0"/>
              </a:rPr>
              <a:t>Agenda</a:t>
            </a:r>
            <a:endParaRPr lang="en-US" sz="4400" dirty="0">
              <a:ln w="3175">
                <a:noFill/>
              </a:ln>
              <a:solidFill>
                <a:schemeClr val="bg1"/>
              </a:solidFill>
              <a:latin typeface="+mj-lt"/>
              <a:cs typeface="Segoe UI" pitchFamily="34" charset="0"/>
            </a:endParaRPr>
          </a:p>
        </p:txBody>
      </p:sp>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38043" name="think-cell Slide" r:id="rId6" imgW="270" imgH="270" progId="TCLayout.ActiveDocument.1">
                  <p:embed/>
                </p:oleObj>
              </mc:Choice>
              <mc:Fallback>
                <p:oleObj name="think-cell Slide" r:id="rId6" imgW="270" imgH="270"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Slide Number Placeholder 1"/>
          <p:cNvSpPr>
            <a:spLocks noGrp="1"/>
          </p:cNvSpPr>
          <p:nvPr>
            <p:ph type="sldNum" sz="quarter" idx="11"/>
          </p:nvPr>
        </p:nvSpPr>
        <p:spPr/>
        <p:txBody>
          <a:bodyPr/>
          <a:lstStyle/>
          <a:p>
            <a:fld id="{27258FFF-F925-446B-8502-81C933981705}" type="slidenum">
              <a:rPr lang="en-US" smtClean="0">
                <a:solidFill>
                  <a:schemeClr val="bg1"/>
                </a:solidFill>
              </a:rPr>
              <a:pPr/>
              <a:t>2</a:t>
            </a:fld>
            <a:endParaRPr lang="en-US" dirty="0">
              <a:solidFill>
                <a:schemeClr val="bg1"/>
              </a:solidFill>
            </a:endParaRPr>
          </a:p>
        </p:txBody>
      </p:sp>
      <p:sp>
        <p:nvSpPr>
          <p:cNvPr id="32" name="Rectangle 31"/>
          <p:cNvSpPr/>
          <p:nvPr/>
        </p:nvSpPr>
        <p:spPr bwMode="auto">
          <a:xfrm>
            <a:off x="7757160" y="5133081"/>
            <a:ext cx="4679314" cy="10058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46637" rIns="91440" bIns="46637" numCol="1" rtlCol="0" anchor="ctr" anchorCtr="0" compatLnSpc="1">
            <a:prstTxWarp prst="textNoShape">
              <a:avLst/>
            </a:prstTxWarp>
            <a:noAutofit/>
          </a:bodyPr>
          <a:lstStyle/>
          <a:p>
            <a:pPr defTabSz="932472" fontAlgn="base">
              <a:spcBef>
                <a:spcPct val="0"/>
              </a:spcBef>
              <a:spcAft>
                <a:spcPct val="0"/>
              </a:spcAft>
            </a:pPr>
            <a:endParaRPr lang="en-US" sz="2400" dirty="0">
              <a:solidFill>
                <a:schemeClr val="bg1"/>
              </a:solidFill>
            </a:endParaRPr>
          </a:p>
        </p:txBody>
      </p:sp>
      <p:grpSp>
        <p:nvGrpSpPr>
          <p:cNvPr id="5" name="Group 4"/>
          <p:cNvGrpSpPr/>
          <p:nvPr/>
        </p:nvGrpSpPr>
        <p:grpSpPr>
          <a:xfrm>
            <a:off x="7757160" y="1154066"/>
            <a:ext cx="4679315" cy="3339963"/>
            <a:chOff x="7757160" y="2211888"/>
            <a:chExt cx="4679315" cy="3339963"/>
          </a:xfrm>
        </p:grpSpPr>
        <p:sp>
          <p:nvSpPr>
            <p:cNvPr id="25" name="Rectangle 24"/>
            <p:cNvSpPr/>
            <p:nvPr/>
          </p:nvSpPr>
          <p:spPr bwMode="auto">
            <a:xfrm>
              <a:off x="7757161" y="2211888"/>
              <a:ext cx="4679314" cy="3339963"/>
            </a:xfrm>
            <a:prstGeom prst="rect">
              <a:avLst/>
            </a:prstGeom>
            <a:solidFill>
              <a:schemeClr val="accent1">
                <a:alpha val="9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46637" rIns="91440" bIns="46637" numCol="1" rtlCol="0" anchor="ctr" anchorCtr="0" compatLnSpc="1">
              <a:prstTxWarp prst="textNoShape">
                <a:avLst/>
              </a:prstTxWarp>
            </a:bodyPr>
            <a:lstStyle/>
            <a:p>
              <a:pPr defTabSz="932472" fontAlgn="base">
                <a:spcBef>
                  <a:spcPct val="0"/>
                </a:spcBef>
                <a:spcAft>
                  <a:spcPct val="0"/>
                </a:spcAft>
              </a:pPr>
              <a:endParaRPr lang="en-US" sz="2400" dirty="0">
                <a:solidFill>
                  <a:schemeClr val="bg1"/>
                </a:solidFill>
              </a:endParaRPr>
            </a:p>
          </p:txBody>
        </p:sp>
        <p:sp>
          <p:nvSpPr>
            <p:cNvPr id="27" name="Rectangle 26"/>
            <p:cNvSpPr/>
            <p:nvPr/>
          </p:nvSpPr>
          <p:spPr bwMode="auto">
            <a:xfrm>
              <a:off x="7757160" y="2243651"/>
              <a:ext cx="4679314" cy="10058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46637" rIns="91440" bIns="46637" numCol="1" rtlCol="0" anchor="ctr" anchorCtr="0" compatLnSpc="1">
              <a:prstTxWarp prst="textNoShape">
                <a:avLst/>
              </a:prstTxWarp>
              <a:noAutofit/>
            </a:bodyPr>
            <a:lstStyle/>
            <a:p>
              <a:pPr defTabSz="932472" fontAlgn="base">
                <a:spcBef>
                  <a:spcPct val="0"/>
                </a:spcBef>
                <a:spcAft>
                  <a:spcPct val="0"/>
                </a:spcAft>
              </a:pPr>
              <a:r>
                <a:rPr lang="en-US" sz="2400" dirty="0">
                  <a:solidFill>
                    <a:schemeClr val="bg1"/>
                  </a:solidFill>
                </a:rPr>
                <a:t>Microsoft VL update</a:t>
              </a:r>
            </a:p>
          </p:txBody>
        </p:sp>
        <p:sp>
          <p:nvSpPr>
            <p:cNvPr id="28" name="Rectangle 27"/>
            <p:cNvSpPr/>
            <p:nvPr/>
          </p:nvSpPr>
          <p:spPr bwMode="auto">
            <a:xfrm>
              <a:off x="7757160" y="3313015"/>
              <a:ext cx="4679314" cy="10058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91440" rIns="91440" bIns="91440" numCol="1" rtlCol="0" anchor="ctr" anchorCtr="0" compatLnSpc="1">
              <a:prstTxWarp prst="textNoShape">
                <a:avLst/>
              </a:prstTxWarp>
              <a:noAutofit/>
            </a:bodyPr>
            <a:lstStyle/>
            <a:p>
              <a:pPr defTabSz="932472" fontAlgn="base">
                <a:spcBef>
                  <a:spcPct val="0"/>
                </a:spcBef>
                <a:spcAft>
                  <a:spcPct val="0"/>
                </a:spcAft>
              </a:pPr>
              <a:r>
                <a:rPr lang="en-US" sz="2400" dirty="0"/>
                <a:t>Office 365 Education update</a:t>
              </a:r>
              <a:endParaRPr lang="en-US" sz="2400" dirty="0">
                <a:solidFill>
                  <a:schemeClr val="bg1"/>
                </a:solidFill>
              </a:endParaRPr>
            </a:p>
          </p:txBody>
        </p:sp>
        <p:sp>
          <p:nvSpPr>
            <p:cNvPr id="31" name="Rectangle 30"/>
            <p:cNvSpPr/>
            <p:nvPr/>
          </p:nvSpPr>
          <p:spPr bwMode="auto">
            <a:xfrm>
              <a:off x="7757160" y="4382379"/>
              <a:ext cx="4679314" cy="1005840"/>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91440" rIns="91440" bIns="91440" numCol="1" rtlCol="0" anchor="ctr" anchorCtr="0" compatLnSpc="1">
              <a:prstTxWarp prst="textNoShape">
                <a:avLst/>
              </a:prstTxWarp>
              <a:noAutofit/>
            </a:bodyPr>
            <a:lstStyle/>
            <a:p>
              <a:pPr defTabSz="932472" fontAlgn="base">
                <a:spcBef>
                  <a:spcPct val="0"/>
                </a:spcBef>
                <a:spcAft>
                  <a:spcPct val="0"/>
                </a:spcAft>
              </a:pPr>
              <a:r>
                <a:rPr lang="en-US" sz="2400" dirty="0">
                  <a:solidFill>
                    <a:schemeClr val="bg1"/>
                  </a:solidFill>
                </a:rPr>
                <a:t>Q&amp;A</a:t>
              </a:r>
            </a:p>
          </p:txBody>
        </p:sp>
        <p:cxnSp>
          <p:nvCxnSpPr>
            <p:cNvPr id="34" name="Straight Connector 33"/>
            <p:cNvCxnSpPr/>
            <p:nvPr/>
          </p:nvCxnSpPr>
          <p:spPr>
            <a:xfrm>
              <a:off x="7864474" y="3281253"/>
              <a:ext cx="4572000" cy="0"/>
            </a:xfrm>
            <a:prstGeom prst="line">
              <a:avLst/>
            </a:prstGeom>
            <a:ln w="12700">
              <a:solidFill>
                <a:srgbClr val="FFFFFF">
                  <a:alpha val="50196"/>
                </a:srgb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864474" y="4350617"/>
              <a:ext cx="4572000" cy="0"/>
            </a:xfrm>
            <a:prstGeom prst="line">
              <a:avLst/>
            </a:prstGeom>
            <a:ln w="12700">
              <a:solidFill>
                <a:srgbClr val="FFFFFF">
                  <a:alpha val="50196"/>
                </a:srgb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28080955"/>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Rounded Rectangle 39"/>
          <p:cNvSpPr/>
          <p:nvPr/>
        </p:nvSpPr>
        <p:spPr bwMode="auto">
          <a:xfrm>
            <a:off x="3647744" y="4090052"/>
            <a:ext cx="1118207" cy="1341920"/>
          </a:xfrm>
          <a:prstGeom prst="roundRect">
            <a:avLst>
              <a:gd name="adj" fmla="val 4910"/>
            </a:avLst>
          </a:prstGeom>
          <a:solidFill>
            <a:srgbClr val="00B0F0"/>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Office 365 Education + Windows 10 Education + EMS</a:t>
            </a:r>
          </a:p>
        </p:txBody>
      </p:sp>
      <p:sp>
        <p:nvSpPr>
          <p:cNvPr id="111" name="Left Brace 110"/>
          <p:cNvSpPr/>
          <p:nvPr/>
        </p:nvSpPr>
        <p:spPr>
          <a:xfrm flipH="1">
            <a:off x="4979007" y="3283802"/>
            <a:ext cx="375134" cy="2148169"/>
          </a:xfrm>
          <a:prstGeom prst="leftBrace">
            <a:avLst>
              <a:gd name="adj1" fmla="val 71491"/>
              <a:gd name="adj2" fmla="val 48879"/>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32102"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a:ln>
                <a:noFill/>
              </a:ln>
              <a:solidFill>
                <a:prstClr val="black"/>
              </a:solidFill>
              <a:effectLst/>
              <a:uLnTx/>
              <a:uFillTx/>
            </a:endParaRPr>
          </a:p>
        </p:txBody>
      </p:sp>
      <p:sp>
        <p:nvSpPr>
          <p:cNvPr id="118" name="TextBox 117"/>
          <p:cNvSpPr txBox="1"/>
          <p:nvPr/>
        </p:nvSpPr>
        <p:spPr>
          <a:xfrm>
            <a:off x="6947467" y="940627"/>
            <a:ext cx="3956302" cy="1369308"/>
          </a:xfrm>
          <a:prstGeom prst="roundRect">
            <a:avLst>
              <a:gd name="adj" fmla="val 7162"/>
            </a:avLst>
          </a:prstGeom>
        </p:spPr>
        <p:style>
          <a:lnRef idx="2">
            <a:schemeClr val="accent5"/>
          </a:lnRef>
          <a:fillRef idx="1">
            <a:schemeClr val="lt1"/>
          </a:fillRef>
          <a:effectRef idx="0">
            <a:schemeClr val="accent5"/>
          </a:effectRef>
          <a:fontRef idx="minor">
            <a:schemeClr val="dk1"/>
          </a:fontRef>
        </p:style>
        <p:txBody>
          <a:bodyPr wrap="square" lIns="0" tIns="0" rIns="0" bIns="0" rtlCol="0">
            <a:spAutoFit/>
          </a:bodyPr>
          <a:lstStyle/>
          <a:p>
            <a:pPr marL="0" marR="0" lvl="0" indent="0" defTabSz="932102" eaLnBrk="1" fontAlgn="auto" latinLnBrk="0" hangingPunct="1">
              <a:lnSpc>
                <a:spcPct val="100000"/>
              </a:lnSpc>
              <a:spcBef>
                <a:spcPts val="0"/>
              </a:spcBef>
              <a:spcAft>
                <a:spcPts val="0"/>
              </a:spcAft>
              <a:buClrTx/>
              <a:buSzTx/>
              <a:buFontTx/>
              <a:buNone/>
              <a:tabLst/>
              <a:defRPr/>
            </a:pPr>
            <a:endParaRPr kumimoji="0" lang="en-US" sz="1071" b="1" i="0" u="none" strike="noStrike" kern="0" cap="none" spc="0" normalizeH="0" baseline="0" noProof="0" dirty="0">
              <a:ln>
                <a:noFill/>
              </a:ln>
              <a:solidFill>
                <a:sysClr val="windowText" lastClr="000000"/>
              </a:solidFill>
              <a:effectLst/>
              <a:uLnTx/>
              <a:uFillTx/>
            </a:endParaRPr>
          </a:p>
          <a:p>
            <a:pPr marL="360000" marR="0" lvl="0" indent="0" defTabSz="932102" eaLnBrk="1" fontAlgn="auto" latinLnBrk="0" hangingPunct="1">
              <a:lnSpc>
                <a:spcPct val="100000"/>
              </a:lnSpc>
              <a:spcBef>
                <a:spcPts val="0"/>
              </a:spcBef>
              <a:spcAft>
                <a:spcPts val="0"/>
              </a:spcAft>
              <a:buClrTx/>
              <a:buSzTx/>
              <a:buFontTx/>
              <a:buNone/>
              <a:tabLst/>
              <a:defRPr/>
            </a:pPr>
            <a:r>
              <a:rPr kumimoji="0" lang="en-US" sz="1071" b="1" i="0" u="none" strike="noStrike" kern="0" cap="none" spc="0" normalizeH="0" baseline="0" noProof="0" dirty="0">
                <a:ln>
                  <a:noFill/>
                </a:ln>
                <a:solidFill>
                  <a:sysClr val="windowText" lastClr="000000"/>
                </a:solidFill>
                <a:effectLst/>
                <a:uLnTx/>
                <a:uFillTx/>
              </a:rPr>
              <a:t>Disruption of the status quo to provide:</a:t>
            </a:r>
          </a:p>
          <a:p>
            <a:pPr marL="720000" marR="0" lvl="0" indent="-174862" defTabSz="932102"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71" b="0" i="0" u="none" strike="noStrike" kern="0" cap="none" spc="0" normalizeH="0" baseline="0" noProof="0" dirty="0">
                <a:ln>
                  <a:noFill/>
                </a:ln>
                <a:solidFill>
                  <a:sysClr val="windowText" lastClr="000000"/>
                </a:solidFill>
                <a:effectLst/>
                <a:uLnTx/>
                <a:uFillTx/>
              </a:rPr>
              <a:t>TCO savings via removal of Servers</a:t>
            </a:r>
          </a:p>
          <a:p>
            <a:pPr marL="720000" marR="0" lvl="0" indent="-174862" defTabSz="932102"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71" b="0" i="0" u="none" strike="noStrike" kern="0" cap="none" spc="0" normalizeH="0" baseline="0" noProof="0" dirty="0">
                <a:ln>
                  <a:noFill/>
                </a:ln>
                <a:solidFill>
                  <a:sysClr val="windowText" lastClr="000000"/>
                </a:solidFill>
                <a:effectLst/>
                <a:uLnTx/>
                <a:uFillTx/>
              </a:rPr>
              <a:t>Public Cloud provision of services and software</a:t>
            </a:r>
          </a:p>
          <a:p>
            <a:pPr marL="720000" marR="0" lvl="0" indent="-174862" defTabSz="932102"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71" b="0" i="0" u="none" strike="noStrike" kern="0" cap="none" spc="0" normalizeH="0" baseline="0" noProof="0" dirty="0">
                <a:ln>
                  <a:noFill/>
                </a:ln>
                <a:solidFill>
                  <a:sysClr val="windowText" lastClr="000000"/>
                </a:solidFill>
                <a:effectLst/>
                <a:uLnTx/>
                <a:uFillTx/>
              </a:rPr>
              <a:t>Full Office suite for all Staff and Students</a:t>
            </a:r>
          </a:p>
          <a:p>
            <a:pPr marL="720000" marR="0" lvl="0" indent="-174862" defTabSz="932102"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71" b="0" i="0" u="none" strike="noStrike" kern="0" cap="none" spc="0" normalizeH="0" baseline="0" noProof="0" dirty="0">
                <a:ln>
                  <a:noFill/>
                </a:ln>
                <a:solidFill>
                  <a:sysClr val="windowText" lastClr="000000"/>
                </a:solidFill>
                <a:effectLst/>
                <a:uLnTx/>
                <a:uFillTx/>
              </a:rPr>
              <a:t>Huge Storage – Email, Files, Video </a:t>
            </a:r>
            <a:r>
              <a:rPr kumimoji="0" lang="en-US" sz="1071" b="0" i="0" u="none" strike="noStrike" kern="0" cap="none" spc="0" normalizeH="0" baseline="0" noProof="0" dirty="0" err="1">
                <a:ln>
                  <a:noFill/>
                </a:ln>
                <a:solidFill>
                  <a:sysClr val="windowText" lastClr="000000"/>
                </a:solidFill>
                <a:effectLst/>
                <a:uLnTx/>
                <a:uFillTx/>
              </a:rPr>
              <a:t>etc</a:t>
            </a:r>
            <a:endParaRPr kumimoji="0" lang="en-US" sz="1071" b="0" i="0" u="none" strike="noStrike" kern="0" cap="none" spc="0" normalizeH="0" baseline="0" noProof="0" dirty="0">
              <a:ln>
                <a:noFill/>
              </a:ln>
              <a:solidFill>
                <a:sysClr val="windowText" lastClr="000000"/>
              </a:solidFill>
              <a:effectLst/>
              <a:uLnTx/>
              <a:uFillTx/>
            </a:endParaRPr>
          </a:p>
          <a:p>
            <a:pPr marL="720000" marR="0" lvl="0" indent="-174862" defTabSz="932102"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71" b="0" i="0" u="none" strike="noStrike" kern="0" cap="none" spc="0" normalizeH="0" baseline="0" noProof="0" dirty="0">
                <a:ln>
                  <a:noFill/>
                </a:ln>
                <a:solidFill>
                  <a:sysClr val="windowText" lastClr="000000"/>
                </a:solidFill>
                <a:effectLst/>
                <a:uLnTx/>
                <a:uFillTx/>
              </a:rPr>
              <a:t>Enterprise class security &amp; accreditation</a:t>
            </a:r>
          </a:p>
          <a:p>
            <a:pPr marL="174862" marR="0" lvl="0" indent="-174862" defTabSz="932102"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71" b="0" i="0" u="none" strike="noStrike" kern="0" cap="none" spc="0" normalizeH="0" baseline="0" noProof="0" dirty="0">
              <a:ln>
                <a:noFill/>
              </a:ln>
              <a:solidFill>
                <a:sysClr val="windowText" lastClr="000000"/>
              </a:solidFill>
              <a:effectLst/>
              <a:uLnTx/>
              <a:uFillTx/>
            </a:endParaRPr>
          </a:p>
        </p:txBody>
      </p:sp>
      <p:sp>
        <p:nvSpPr>
          <p:cNvPr id="119" name="Rounded Rectangle 39"/>
          <p:cNvSpPr/>
          <p:nvPr/>
        </p:nvSpPr>
        <p:spPr bwMode="auto">
          <a:xfrm>
            <a:off x="555447" y="5497198"/>
            <a:ext cx="1117421" cy="909575"/>
          </a:xfrm>
          <a:prstGeom prst="roundRect">
            <a:avLst>
              <a:gd name="adj" fmla="val 4910"/>
            </a:avLst>
          </a:prstGeom>
          <a:solidFill>
            <a:schemeClr val="accent6"/>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Hardware </a:t>
            </a:r>
            <a:r>
              <a:rPr kumimoji="0" lang="en-US" sz="918" b="1" i="0" u="none" strike="noStrike" kern="0" cap="none" spc="0" normalizeH="0" baseline="0" noProof="0" dirty="0" err="1">
                <a:ln>
                  <a:noFill/>
                </a:ln>
                <a:solidFill>
                  <a:prstClr val="white">
                    <a:alpha val="99000"/>
                  </a:prstClr>
                </a:solidFill>
                <a:effectLst>
                  <a:outerShdw blurRad="38100" dist="38100" dir="2700000" algn="tl">
                    <a:srgbClr val="000000">
                      <a:alpha val="43137"/>
                    </a:srgbClr>
                  </a:outerShdw>
                </a:effectLst>
                <a:uLnTx/>
                <a:uFillTx/>
              </a:rPr>
              <a:t>incl</a:t>
            </a: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 Windows</a:t>
            </a:r>
          </a:p>
        </p:txBody>
      </p:sp>
      <p:sp>
        <p:nvSpPr>
          <p:cNvPr id="62" name="Rounded Rectangle 39"/>
          <p:cNvSpPr/>
          <p:nvPr/>
        </p:nvSpPr>
        <p:spPr bwMode="auto">
          <a:xfrm>
            <a:off x="555447" y="1690772"/>
            <a:ext cx="1117421" cy="2373530"/>
          </a:xfrm>
          <a:prstGeom prst="roundRect">
            <a:avLst>
              <a:gd name="adj" fmla="val 4910"/>
            </a:avLst>
          </a:prstGeom>
          <a:solidFill>
            <a:schemeClr val="accent3"/>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Server licensing,  hardware, management, deployment and storage costs</a:t>
            </a:r>
          </a:p>
          <a:p>
            <a:pPr marL="0" marR="0" lvl="0" indent="0" algn="ctr" defTabSz="776654" eaLnBrk="1" fontAlgn="auto" latinLnBrk="0" hangingPunct="1">
              <a:lnSpc>
                <a:spcPct val="90000"/>
              </a:lnSpc>
              <a:spcBef>
                <a:spcPts val="0"/>
              </a:spcBef>
              <a:spcAft>
                <a:spcPts val="0"/>
              </a:spcAft>
              <a:buClrTx/>
              <a:buSzTx/>
              <a:buFontTx/>
              <a:buNone/>
              <a:tabLst/>
              <a:defRPr/>
            </a:pPr>
            <a:endParaRPr kumimoji="0" lang="en-US"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p:txBody>
      </p:sp>
      <p:sp>
        <p:nvSpPr>
          <p:cNvPr id="64" name="Rounded Rectangle 39"/>
          <p:cNvSpPr/>
          <p:nvPr/>
        </p:nvSpPr>
        <p:spPr bwMode="auto">
          <a:xfrm>
            <a:off x="3646643" y="5497198"/>
            <a:ext cx="1117421" cy="909575"/>
          </a:xfrm>
          <a:prstGeom prst="roundRect">
            <a:avLst>
              <a:gd name="adj" fmla="val 4910"/>
            </a:avLst>
          </a:prstGeom>
          <a:solidFill>
            <a:schemeClr val="accent6"/>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Hardware </a:t>
            </a:r>
            <a:r>
              <a:rPr kumimoji="0" lang="en-US" sz="918" b="1" i="0" u="none" strike="noStrike" kern="0" cap="none" spc="0" normalizeH="0" baseline="0" noProof="0" dirty="0" err="1">
                <a:ln>
                  <a:noFill/>
                </a:ln>
                <a:solidFill>
                  <a:prstClr val="white">
                    <a:alpha val="99000"/>
                  </a:prstClr>
                </a:solidFill>
                <a:effectLst>
                  <a:outerShdw blurRad="38100" dist="38100" dir="2700000" algn="tl">
                    <a:srgbClr val="000000">
                      <a:alpha val="43137"/>
                    </a:srgbClr>
                  </a:outerShdw>
                </a:effectLst>
                <a:uLnTx/>
                <a:uFillTx/>
              </a:rPr>
              <a:t>incl</a:t>
            </a: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 Windows</a:t>
            </a:r>
          </a:p>
        </p:txBody>
      </p:sp>
      <p:sp>
        <p:nvSpPr>
          <p:cNvPr id="68" name="Rounded Rectangle 39"/>
          <p:cNvSpPr/>
          <p:nvPr/>
        </p:nvSpPr>
        <p:spPr bwMode="auto">
          <a:xfrm>
            <a:off x="3646643" y="3283804"/>
            <a:ext cx="1117421" cy="741022"/>
          </a:xfrm>
          <a:prstGeom prst="roundRect">
            <a:avLst>
              <a:gd name="adj" fmla="val 4910"/>
            </a:avLst>
          </a:prstGeom>
          <a:solidFill>
            <a:schemeClr val="tx1">
              <a:lumMod val="85000"/>
              <a:lumOff val="15000"/>
            </a:schemeClr>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Other support</a:t>
            </a:r>
          </a:p>
          <a:p>
            <a:pPr marL="0" marR="0" lvl="0" indent="0" algn="ctr" defTabSz="776654" eaLnBrk="1" fontAlgn="auto" latinLnBrk="0" hangingPunct="1">
              <a:lnSpc>
                <a:spcPct val="90000"/>
              </a:lnSpc>
              <a:spcBef>
                <a:spcPts val="0"/>
              </a:spcBef>
              <a:spcAft>
                <a:spcPts val="0"/>
              </a:spcAft>
              <a:buClrTx/>
              <a:buSzTx/>
              <a:buFontTx/>
              <a:buNone/>
              <a:tabLst/>
              <a:defRPr/>
            </a:pPr>
            <a:endParaRPr kumimoji="0" lang="en-US"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a:p>
            <a:pPr marL="0" marR="0" lvl="0" indent="0" algn="ctr" defTabSz="776654" eaLnBrk="1" fontAlgn="auto" latinLnBrk="0" hangingPunct="1">
              <a:lnSpc>
                <a:spcPct val="90000"/>
              </a:lnSpc>
              <a:spcBef>
                <a:spcPts val="0"/>
              </a:spcBef>
              <a:spcAft>
                <a:spcPts val="0"/>
              </a:spcAft>
              <a:buClrTx/>
              <a:buSzTx/>
              <a:buFontTx/>
              <a:buNone/>
              <a:tabLst/>
              <a:defRPr/>
            </a:pPr>
            <a:r>
              <a:rPr kumimoji="0" lang="en-US" sz="714" b="0"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(SME services including helpdesk)</a:t>
            </a:r>
          </a:p>
          <a:p>
            <a:pPr marL="0" marR="0" lvl="0" indent="0" algn="ctr" defTabSz="776654" eaLnBrk="1" fontAlgn="auto" latinLnBrk="0" hangingPunct="1">
              <a:lnSpc>
                <a:spcPct val="90000"/>
              </a:lnSpc>
              <a:spcBef>
                <a:spcPts val="0"/>
              </a:spcBef>
              <a:spcAft>
                <a:spcPts val="0"/>
              </a:spcAft>
              <a:buClrTx/>
              <a:buSzTx/>
              <a:buFontTx/>
              <a:buNone/>
              <a:tabLst/>
              <a:defRPr/>
            </a:pPr>
            <a:endParaRPr kumimoji="0" lang="en-US" sz="816"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p:txBody>
      </p:sp>
      <p:sp>
        <p:nvSpPr>
          <p:cNvPr id="76" name="Rounded Rectangle 75"/>
          <p:cNvSpPr/>
          <p:nvPr/>
        </p:nvSpPr>
        <p:spPr bwMode="auto">
          <a:xfrm>
            <a:off x="550632" y="5152209"/>
            <a:ext cx="1122021" cy="302127"/>
          </a:xfrm>
          <a:prstGeom prst="roundRect">
            <a:avLst>
              <a:gd name="adj" fmla="val 5925"/>
            </a:avLst>
          </a:prstGeom>
          <a:solidFill>
            <a:schemeClr val="accent5">
              <a:lumMod val="75000"/>
            </a:schemeClr>
          </a:solidFill>
          <a:ln w="25400" cap="flat" cmpd="sng" algn="ctr">
            <a:noFill/>
            <a:prstDash val="solid"/>
          </a:ln>
          <a:effectLst/>
        </p:spPr>
        <p:txBody>
          <a:bodyPr lIns="77668" tIns="38833" rIns="77668" bIns="38833"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GB"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Windows </a:t>
            </a:r>
            <a:r>
              <a:rPr kumimoji="0" lang="en-GB" sz="850" b="1" i="0" u="none" strike="noStrike" kern="0" cap="none" spc="0" normalizeH="0" baseline="0" noProof="0" dirty="0" err="1">
                <a:ln>
                  <a:noFill/>
                </a:ln>
                <a:solidFill>
                  <a:prstClr val="white">
                    <a:alpha val="99000"/>
                  </a:prstClr>
                </a:solidFill>
                <a:effectLst>
                  <a:outerShdw blurRad="38100" dist="38100" dir="2700000" algn="tl">
                    <a:srgbClr val="000000">
                      <a:alpha val="43137"/>
                    </a:srgbClr>
                  </a:outerShdw>
                </a:effectLst>
                <a:uLnTx/>
                <a:uFillTx/>
              </a:rPr>
              <a:t>Upg</a:t>
            </a:r>
            <a:r>
              <a:rPr kumimoji="0" lang="en-GB"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a:t>
            </a:r>
          </a:p>
        </p:txBody>
      </p:sp>
      <p:sp>
        <p:nvSpPr>
          <p:cNvPr id="81" name="Rounded Rectangle 80"/>
          <p:cNvSpPr/>
          <p:nvPr/>
        </p:nvSpPr>
        <p:spPr bwMode="auto">
          <a:xfrm>
            <a:off x="550632" y="4818005"/>
            <a:ext cx="1122021" cy="302127"/>
          </a:xfrm>
          <a:prstGeom prst="roundRect">
            <a:avLst>
              <a:gd name="adj" fmla="val 5925"/>
            </a:avLst>
          </a:prstGeom>
          <a:solidFill>
            <a:schemeClr val="accent5">
              <a:lumMod val="75000"/>
            </a:schemeClr>
          </a:solidFill>
          <a:ln w="25400" cap="flat" cmpd="sng" algn="ctr">
            <a:noFill/>
            <a:prstDash val="solid"/>
          </a:ln>
          <a:effectLst/>
        </p:spPr>
        <p:txBody>
          <a:bodyPr lIns="77668" tIns="38833" rIns="77668" bIns="38833"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GB"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Core CAL</a:t>
            </a:r>
          </a:p>
        </p:txBody>
      </p:sp>
      <p:sp>
        <p:nvSpPr>
          <p:cNvPr id="84" name="Rounded Rectangle 83"/>
          <p:cNvSpPr/>
          <p:nvPr/>
        </p:nvSpPr>
        <p:spPr bwMode="auto">
          <a:xfrm>
            <a:off x="550632" y="4128455"/>
            <a:ext cx="1122021" cy="648545"/>
          </a:xfrm>
          <a:prstGeom prst="roundRect">
            <a:avLst>
              <a:gd name="adj" fmla="val 5925"/>
            </a:avLst>
          </a:prstGeom>
          <a:solidFill>
            <a:schemeClr val="accent5">
              <a:lumMod val="75000"/>
            </a:schemeClr>
          </a:solidFill>
          <a:ln w="25400" cap="flat" cmpd="sng" algn="ctr">
            <a:noFill/>
            <a:prstDash val="solid"/>
          </a:ln>
          <a:effectLst/>
        </p:spPr>
        <p:txBody>
          <a:bodyPr lIns="77668" tIns="38833" rIns="77668" bIns="38833"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GB"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Office Pro</a:t>
            </a:r>
          </a:p>
        </p:txBody>
      </p:sp>
      <p:sp>
        <p:nvSpPr>
          <p:cNvPr id="9" name="Right Arrow 8"/>
          <p:cNvSpPr/>
          <p:nvPr/>
        </p:nvSpPr>
        <p:spPr bwMode="auto">
          <a:xfrm>
            <a:off x="1860873" y="4958676"/>
            <a:ext cx="1553725" cy="511696"/>
          </a:xfrm>
          <a:prstGeom prst="rightArrow">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85" name="Right Arrow 84"/>
          <p:cNvSpPr/>
          <p:nvPr/>
        </p:nvSpPr>
        <p:spPr bwMode="auto">
          <a:xfrm rot="1703954">
            <a:off x="1761776" y="3645646"/>
            <a:ext cx="1651061" cy="511696"/>
          </a:xfrm>
          <a:prstGeom prst="rightArrow">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86" name="TextBox 85"/>
          <p:cNvSpPr txBox="1"/>
          <p:nvPr/>
        </p:nvSpPr>
        <p:spPr>
          <a:xfrm>
            <a:off x="1739440" y="2982817"/>
            <a:ext cx="1837955" cy="3295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71" b="0" i="0" u="none" strike="noStrike" kern="0" cap="none" spc="0" normalizeH="0" baseline="0" noProof="0" dirty="0">
                <a:ln>
                  <a:noFill/>
                </a:ln>
                <a:gradFill>
                  <a:gsLst>
                    <a:gs pos="0">
                      <a:schemeClr val="tx1"/>
                    </a:gs>
                    <a:gs pos="86000">
                      <a:schemeClr val="tx1"/>
                    </a:gs>
                  </a:gsLst>
                  <a:lin ang="5400000" scaled="0"/>
                </a:gradFill>
                <a:effectLst/>
                <a:uLnTx/>
                <a:uFillTx/>
              </a:rPr>
              <a:t>Services can be provided from public cloud</a:t>
            </a:r>
          </a:p>
        </p:txBody>
      </p:sp>
      <p:sp>
        <p:nvSpPr>
          <p:cNvPr id="89" name="Rounded Rectangle 39"/>
          <p:cNvSpPr/>
          <p:nvPr/>
        </p:nvSpPr>
        <p:spPr bwMode="auto">
          <a:xfrm>
            <a:off x="550632" y="892345"/>
            <a:ext cx="1117421" cy="741022"/>
          </a:xfrm>
          <a:prstGeom prst="roundRect">
            <a:avLst>
              <a:gd name="adj" fmla="val 4910"/>
            </a:avLst>
          </a:prstGeom>
          <a:solidFill>
            <a:schemeClr val="tx1">
              <a:lumMod val="85000"/>
              <a:lumOff val="15000"/>
            </a:schemeClr>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Other support</a:t>
            </a:r>
          </a:p>
          <a:p>
            <a:pPr marL="0" marR="0" lvl="0" indent="0" algn="ctr" defTabSz="776654" eaLnBrk="1" fontAlgn="auto" latinLnBrk="0" hangingPunct="1">
              <a:lnSpc>
                <a:spcPct val="90000"/>
              </a:lnSpc>
              <a:spcBef>
                <a:spcPts val="0"/>
              </a:spcBef>
              <a:spcAft>
                <a:spcPts val="0"/>
              </a:spcAft>
              <a:buClrTx/>
              <a:buSzTx/>
              <a:buFontTx/>
              <a:buNone/>
              <a:tabLst/>
              <a:defRPr/>
            </a:pPr>
            <a:endParaRPr kumimoji="0" lang="en-US"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a:p>
            <a:pPr marL="0" marR="0" lvl="0" indent="0" algn="ctr" defTabSz="776654" eaLnBrk="1" fontAlgn="auto" latinLnBrk="0" hangingPunct="1">
              <a:lnSpc>
                <a:spcPct val="90000"/>
              </a:lnSpc>
              <a:spcBef>
                <a:spcPts val="0"/>
              </a:spcBef>
              <a:spcAft>
                <a:spcPts val="0"/>
              </a:spcAft>
              <a:buClrTx/>
              <a:buSzTx/>
              <a:buFontTx/>
              <a:buNone/>
              <a:tabLst/>
              <a:defRPr/>
            </a:pPr>
            <a:r>
              <a:rPr kumimoji="0" lang="en-US" sz="714" b="0"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(SME services including helpdesk)</a:t>
            </a:r>
          </a:p>
          <a:p>
            <a:pPr marL="0" marR="0" lvl="0" indent="0" algn="ctr" defTabSz="776654" eaLnBrk="1" fontAlgn="auto" latinLnBrk="0" hangingPunct="1">
              <a:lnSpc>
                <a:spcPct val="90000"/>
              </a:lnSpc>
              <a:spcBef>
                <a:spcPts val="0"/>
              </a:spcBef>
              <a:spcAft>
                <a:spcPts val="0"/>
              </a:spcAft>
              <a:buClrTx/>
              <a:buSzTx/>
              <a:buFontTx/>
              <a:buNone/>
              <a:tabLst/>
              <a:defRPr/>
            </a:pPr>
            <a:endParaRPr kumimoji="0" lang="en-US" sz="816"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p:txBody>
      </p:sp>
      <p:sp>
        <p:nvSpPr>
          <p:cNvPr id="92" name="TextBox 91"/>
          <p:cNvSpPr txBox="1"/>
          <p:nvPr/>
        </p:nvSpPr>
        <p:spPr>
          <a:xfrm>
            <a:off x="1764542" y="4598200"/>
            <a:ext cx="1719655" cy="3295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71" b="0" i="0" u="none" strike="noStrike" kern="0" cap="none" spc="0" normalizeH="0" baseline="0" noProof="0" dirty="0">
                <a:ln>
                  <a:noFill/>
                </a:ln>
                <a:gradFill>
                  <a:gsLst>
                    <a:gs pos="0">
                      <a:schemeClr val="tx1"/>
                    </a:gs>
                    <a:gs pos="86000">
                      <a:schemeClr val="tx1"/>
                    </a:gs>
                  </a:gsLst>
                  <a:lin ang="5400000" scaled="0"/>
                </a:gradFill>
                <a:effectLst/>
                <a:uLnTx/>
                <a:uFillTx/>
              </a:rPr>
              <a:t>Software licensed through  OVS-ES or EES</a:t>
            </a:r>
          </a:p>
        </p:txBody>
      </p:sp>
      <p:sp>
        <p:nvSpPr>
          <p:cNvPr id="13" name="Parallelogram 12"/>
          <p:cNvSpPr/>
          <p:nvPr/>
        </p:nvSpPr>
        <p:spPr bwMode="auto">
          <a:xfrm rot="20667532">
            <a:off x="384910" y="2070207"/>
            <a:ext cx="1511652" cy="201204"/>
          </a:xfrm>
          <a:prstGeom prst="parallelogram">
            <a:avLst/>
          </a:prstGeom>
          <a:solidFill>
            <a:schemeClr val="bg1"/>
          </a:solidFill>
          <a:ln>
            <a:solidFill>
              <a:schemeClr val="bg1"/>
            </a:solid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14" name="Up Arrow 13"/>
          <p:cNvSpPr/>
          <p:nvPr/>
        </p:nvSpPr>
        <p:spPr bwMode="auto">
          <a:xfrm>
            <a:off x="1040466" y="2062343"/>
            <a:ext cx="166807" cy="247592"/>
          </a:xfrm>
          <a:prstGeom prst="upArrow">
            <a:avLst/>
          </a:prstGeom>
          <a:solidFill>
            <a:schemeClr val="accent3"/>
          </a:solidFill>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15" name="Curved Down Arrow 14"/>
          <p:cNvSpPr/>
          <p:nvPr/>
        </p:nvSpPr>
        <p:spPr bwMode="auto">
          <a:xfrm rot="2415724">
            <a:off x="1600982" y="1379807"/>
            <a:ext cx="3400752" cy="1013392"/>
          </a:xfrm>
          <a:prstGeom prst="curvedDownArrow">
            <a:avLst/>
          </a:prstGeom>
          <a:solidFill>
            <a:schemeClr val="accent3"/>
          </a:solidFill>
          <a:ln>
            <a:solidFill>
              <a:schemeClr val="accent3"/>
            </a:solidFill>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pic>
        <p:nvPicPr>
          <p:cNvPr id="3" name="Picture 2"/>
          <p:cNvPicPr>
            <a:picLocks noChangeAspect="1"/>
          </p:cNvPicPr>
          <p:nvPr/>
        </p:nvPicPr>
        <p:blipFill>
          <a:blip r:embed="rId3"/>
          <a:stretch>
            <a:fillRect/>
          </a:stretch>
        </p:blipFill>
        <p:spPr>
          <a:xfrm>
            <a:off x="5486417" y="2470296"/>
            <a:ext cx="6878402" cy="3779342"/>
          </a:xfrm>
          <a:prstGeom prst="rect">
            <a:avLst/>
          </a:prstGeom>
        </p:spPr>
      </p:pic>
      <p:sp>
        <p:nvSpPr>
          <p:cNvPr id="4" name="TextBox 3"/>
          <p:cNvSpPr txBox="1"/>
          <p:nvPr/>
        </p:nvSpPr>
        <p:spPr>
          <a:xfrm>
            <a:off x="0" y="26472"/>
            <a:ext cx="3972882" cy="627864"/>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GB" sz="2400" b="0" i="0" u="none" strike="noStrike" kern="0" cap="none" spc="0" normalizeH="0" baseline="0" noProof="0" dirty="0">
                <a:ln>
                  <a:noFill/>
                </a:ln>
                <a:gradFill>
                  <a:gsLst>
                    <a:gs pos="2917">
                      <a:schemeClr val="tx1"/>
                    </a:gs>
                    <a:gs pos="30000">
                      <a:schemeClr val="tx1"/>
                    </a:gs>
                  </a:gsLst>
                  <a:lin ang="5400000" scaled="0"/>
                </a:gradFill>
                <a:effectLst/>
                <a:uLnTx/>
                <a:uFillTx/>
              </a:rPr>
              <a:t>Education Cloud Transition</a:t>
            </a:r>
          </a:p>
        </p:txBody>
      </p:sp>
    </p:spTree>
    <p:extLst>
      <p:ext uri="{BB962C8B-B14F-4D97-AF65-F5344CB8AC3E}">
        <p14:creationId xmlns:p14="http://schemas.microsoft.com/office/powerpoint/2010/main" val="26137706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11" grpId="0" animBg="1"/>
      <p:bldP spid="118" grpId="0" animBg="1"/>
      <p:bldP spid="119" grpId="0" animBg="1"/>
      <p:bldP spid="62" grpId="0" animBg="1"/>
      <p:bldP spid="64" grpId="0" animBg="1"/>
      <p:bldP spid="68" grpId="0" animBg="1"/>
      <p:bldP spid="76" grpId="0" animBg="1"/>
      <p:bldP spid="81" grpId="0" animBg="1"/>
      <p:bldP spid="84" grpId="0" animBg="1"/>
      <p:bldP spid="9" grpId="0" animBg="1"/>
      <p:bldP spid="85" grpId="0" animBg="1"/>
      <p:bldP spid="86" grpId="0"/>
      <p:bldP spid="89" grpId="0" animBg="1"/>
      <p:bldP spid="92" grpId="0"/>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 name="TextBox 46"/>
          <p:cNvSpPr txBox="1"/>
          <p:nvPr/>
        </p:nvSpPr>
        <p:spPr>
          <a:xfrm>
            <a:off x="119784" y="200699"/>
            <a:ext cx="5961184" cy="376706"/>
          </a:xfrm>
          <a:prstGeom prst="rect">
            <a:avLst/>
          </a:prstGeom>
          <a:noFill/>
        </p:spPr>
        <p:txBody>
          <a:bodyPr wrap="none" lIns="0" tIns="0" rIns="0" bIns="0" rtlCol="0">
            <a:spAutoFit/>
          </a:bodyPr>
          <a:lstStyle/>
          <a:p>
            <a:pPr marL="0" marR="0" lvl="0" indent="0" defTabSz="466298" eaLnBrk="1" fontAlgn="auto" latinLnBrk="0" hangingPunct="1">
              <a:lnSpc>
                <a:spcPct val="100000"/>
              </a:lnSpc>
              <a:spcBef>
                <a:spcPts val="0"/>
              </a:spcBef>
              <a:spcAft>
                <a:spcPts val="0"/>
              </a:spcAft>
              <a:buClrTx/>
              <a:buSzTx/>
              <a:buFontTx/>
              <a:buNone/>
              <a:tabLst/>
              <a:defRPr/>
            </a:pPr>
            <a:r>
              <a:rPr kumimoji="0" lang="en-GB" sz="2448" b="0"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Transition period by program – OVS-ES &amp; EES</a:t>
            </a:r>
          </a:p>
        </p:txBody>
      </p:sp>
      <p:sp>
        <p:nvSpPr>
          <p:cNvPr id="56" name="Right Arrow 55"/>
          <p:cNvSpPr/>
          <p:nvPr/>
        </p:nvSpPr>
        <p:spPr bwMode="auto">
          <a:xfrm>
            <a:off x="604177" y="1745021"/>
            <a:ext cx="11748074" cy="1831259"/>
          </a:xfrm>
          <a:prstGeom prst="rightArrow">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7" name="TextBox 56"/>
          <p:cNvSpPr txBox="1"/>
          <p:nvPr/>
        </p:nvSpPr>
        <p:spPr>
          <a:xfrm>
            <a:off x="706307" y="2597697"/>
            <a:ext cx="943477" cy="224114"/>
          </a:xfrm>
          <a:prstGeom prst="rect">
            <a:avLst/>
          </a:prstGeom>
          <a:noFill/>
        </p:spPr>
        <p:txBody>
          <a:bodyPr wrap="none" lIns="0" tIns="0" rIns="0" bIns="0" rtlCol="0">
            <a:spAutoFit/>
          </a:bodyPr>
          <a:lstStyle/>
          <a:p>
            <a:pPr marL="0" marR="0" lvl="0" indent="0" defTabSz="466298"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solidFill>
                  <a:sysClr val="windowText" lastClr="000000"/>
                </a:solidFill>
                <a:effectLst/>
                <a:uLnTx/>
                <a:uFillTx/>
                <a:latin typeface="Segoe UI"/>
              </a:rPr>
              <a:t>OVS-ES/EES</a:t>
            </a:r>
          </a:p>
        </p:txBody>
      </p:sp>
      <p:sp>
        <p:nvSpPr>
          <p:cNvPr id="60" name="TextBox 59"/>
          <p:cNvSpPr txBox="1"/>
          <p:nvPr/>
        </p:nvSpPr>
        <p:spPr>
          <a:xfrm>
            <a:off x="10520419" y="2496727"/>
            <a:ext cx="1705690" cy="504208"/>
          </a:xfrm>
          <a:prstGeom prst="rect">
            <a:avLst/>
          </a:prstGeom>
          <a:noFill/>
        </p:spPr>
        <p:txBody>
          <a:bodyPr wrap="square" lIns="0" tIns="0" rIns="0" bIns="0" rtlCol="0">
            <a:spAutoFit/>
          </a:bodyPr>
          <a:lstStyle/>
          <a:p>
            <a:pPr marL="0" marR="0" lvl="0" indent="0" algn="ctr" defTabSz="466298" eaLnBrk="1" fontAlgn="auto" latinLnBrk="0" hangingPunct="1">
              <a:lnSpc>
                <a:spcPct val="100000"/>
              </a:lnSpc>
              <a:spcBef>
                <a:spcPts val="0"/>
              </a:spcBef>
              <a:spcAft>
                <a:spcPts val="0"/>
              </a:spcAft>
              <a:buClrTx/>
              <a:buSzTx/>
              <a:buFontTx/>
              <a:buNone/>
              <a:tabLst/>
              <a:defRPr/>
            </a:pPr>
            <a:r>
              <a:rPr kumimoji="0" lang="en-GB" sz="1071" b="0" i="0" u="none" strike="noStrike" kern="0" cap="none" spc="-71" normalizeH="0" baseline="0" noProof="0" dirty="0">
                <a:ln>
                  <a:noFill/>
                </a:ln>
                <a:solidFill>
                  <a:srgbClr val="000000"/>
                </a:solidFill>
                <a:effectLst/>
                <a:uLnTx/>
                <a:uFillTx/>
                <a:latin typeface="Segoe UI"/>
              </a:rPr>
              <a:t>Expiring subscription customers sign EES/OVS-ES at harmonised price/Cloud</a:t>
            </a:r>
          </a:p>
        </p:txBody>
      </p:sp>
      <p:sp>
        <p:nvSpPr>
          <p:cNvPr id="90" name="Rectangle 89"/>
          <p:cNvSpPr/>
          <p:nvPr/>
        </p:nvSpPr>
        <p:spPr>
          <a:xfrm>
            <a:off x="9728965" y="1900925"/>
            <a:ext cx="1170796" cy="318286"/>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1</a:t>
            </a:r>
            <a:r>
              <a:rPr kumimoji="0" lang="en-GB" sz="1428" b="1" i="0" u="none" strike="noStrike" kern="0" cap="none" spc="-71" normalizeH="0" baseline="30000" noProof="0" dirty="0">
                <a:ln>
                  <a:noFill/>
                </a:ln>
                <a:gradFill>
                  <a:gsLst>
                    <a:gs pos="2917">
                      <a:srgbClr val="797A7D"/>
                    </a:gs>
                    <a:gs pos="95000">
                      <a:srgbClr val="797A7D"/>
                    </a:gs>
                  </a:gsLst>
                  <a:lin ang="5400000" scaled="0"/>
                </a:gradFill>
                <a:effectLst/>
                <a:uLnTx/>
                <a:uFillTx/>
                <a:latin typeface="Segoe UI"/>
              </a:rPr>
              <a:t>st</a:t>
            </a: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 July 2018</a:t>
            </a:r>
          </a:p>
        </p:txBody>
      </p:sp>
      <p:sp>
        <p:nvSpPr>
          <p:cNvPr id="55" name="Pentagon 54"/>
          <p:cNvSpPr/>
          <p:nvPr/>
        </p:nvSpPr>
        <p:spPr bwMode="auto">
          <a:xfrm>
            <a:off x="601613" y="2202370"/>
            <a:ext cx="9901313" cy="909270"/>
          </a:xfrm>
          <a:prstGeom prst="homePlate">
            <a:avLst/>
          </a:prstGeom>
          <a:solidFill>
            <a:schemeClr val="bg2">
              <a:lumMod val="75000"/>
              <a:alpha val="2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3" name="Rectangle 32"/>
          <p:cNvSpPr/>
          <p:nvPr/>
        </p:nvSpPr>
        <p:spPr>
          <a:xfrm>
            <a:off x="5456849" y="1761220"/>
            <a:ext cx="1170796" cy="318286"/>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1</a:t>
            </a:r>
            <a:r>
              <a:rPr kumimoji="0" lang="en-GB" sz="1428" b="1" i="0" u="none" strike="noStrike" kern="0" cap="none" spc="-71" normalizeH="0" baseline="30000" noProof="0" dirty="0">
                <a:ln>
                  <a:noFill/>
                </a:ln>
                <a:gradFill>
                  <a:gsLst>
                    <a:gs pos="2917">
                      <a:srgbClr val="797A7D"/>
                    </a:gs>
                    <a:gs pos="95000">
                      <a:srgbClr val="797A7D"/>
                    </a:gs>
                  </a:gsLst>
                  <a:lin ang="5400000" scaled="0"/>
                </a:gradFill>
                <a:effectLst/>
                <a:uLnTx/>
                <a:uFillTx/>
                <a:latin typeface="Segoe UI"/>
              </a:rPr>
              <a:t>st</a:t>
            </a: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 July 2016</a:t>
            </a:r>
          </a:p>
        </p:txBody>
      </p:sp>
      <p:sp>
        <p:nvSpPr>
          <p:cNvPr id="34" name="Rectangle 33"/>
          <p:cNvSpPr/>
          <p:nvPr/>
        </p:nvSpPr>
        <p:spPr>
          <a:xfrm>
            <a:off x="1796104" y="1871497"/>
            <a:ext cx="1447640" cy="312073"/>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1</a:t>
            </a:r>
            <a:r>
              <a:rPr kumimoji="0" lang="en-GB" sz="1428" b="1" i="0" u="none" strike="noStrike" kern="0" cap="none" spc="-71" normalizeH="0" baseline="30000" noProof="0" dirty="0">
                <a:ln>
                  <a:noFill/>
                </a:ln>
                <a:gradFill>
                  <a:gsLst>
                    <a:gs pos="2917">
                      <a:srgbClr val="797A7D"/>
                    </a:gs>
                    <a:gs pos="95000">
                      <a:srgbClr val="797A7D"/>
                    </a:gs>
                  </a:gsLst>
                  <a:lin ang="5400000" scaled="0"/>
                </a:gradFill>
                <a:effectLst/>
                <a:uLnTx/>
                <a:uFillTx/>
                <a:latin typeface="Segoe UI"/>
              </a:rPr>
              <a:t>st</a:t>
            </a: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 January 2016</a:t>
            </a:r>
          </a:p>
        </p:txBody>
      </p:sp>
      <p:sp>
        <p:nvSpPr>
          <p:cNvPr id="2" name="Right Arrow 1"/>
          <p:cNvSpPr/>
          <p:nvPr/>
        </p:nvSpPr>
        <p:spPr bwMode="auto">
          <a:xfrm>
            <a:off x="596581" y="857541"/>
            <a:ext cx="11656665" cy="534483"/>
          </a:xfrm>
          <a:prstGeom prst="right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GB" sz="22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CUSTOMERS TRANSITION TO CLOUD</a:t>
            </a:r>
          </a:p>
        </p:txBody>
      </p:sp>
      <p:sp>
        <p:nvSpPr>
          <p:cNvPr id="63" name="TextBox 62"/>
          <p:cNvSpPr txBox="1"/>
          <p:nvPr/>
        </p:nvSpPr>
        <p:spPr>
          <a:xfrm>
            <a:off x="1349280" y="2283647"/>
            <a:ext cx="2924741" cy="206213"/>
          </a:xfrm>
          <a:prstGeom prst="rect">
            <a:avLst/>
          </a:prstGeom>
          <a:ln/>
        </p:spPr>
        <p:style>
          <a:lnRef idx="2">
            <a:schemeClr val="accent1"/>
          </a:lnRef>
          <a:fillRef idx="1">
            <a:schemeClr val="lt1"/>
          </a:fillRef>
          <a:effectRef idx="0">
            <a:schemeClr val="accent1"/>
          </a:effectRef>
          <a:fontRef idx="minor">
            <a:schemeClr val="dk1"/>
          </a:fontRef>
        </p:style>
        <p:txBody>
          <a:bodyPr wrap="square" lIns="0" tIns="0" rIns="0" bIns="0" rtlCol="0" anchor="ctr">
            <a:noAutofit/>
          </a:bodyPr>
          <a:lstStyle/>
          <a:p>
            <a:pPr marL="0" marR="0" lvl="0" indent="0" algn="ctr" defTabSz="466298" eaLnBrk="1" fontAlgn="auto" latinLnBrk="0" hangingPunct="1">
              <a:lnSpc>
                <a:spcPct val="100000"/>
              </a:lnSpc>
              <a:spcBef>
                <a:spcPts val="0"/>
              </a:spcBef>
              <a:spcAft>
                <a:spcPts val="0"/>
              </a:spcAft>
              <a:buClrTx/>
              <a:buSzTx/>
              <a:buFontTx/>
              <a:buNone/>
              <a:tabLst/>
              <a:defRPr/>
            </a:pPr>
            <a:r>
              <a:rPr kumimoji="0" lang="en-GB" sz="1122" b="0" i="0" u="none" strike="noStrike" kern="0" cap="none" spc="-71" normalizeH="0" baseline="0" noProof="0" dirty="0">
                <a:ln>
                  <a:noFill/>
                </a:ln>
                <a:solidFill>
                  <a:schemeClr val="tx1"/>
                </a:solidFill>
                <a:effectLst/>
                <a:uLnTx/>
                <a:uFillTx/>
                <a:latin typeface="Segoe UI"/>
              </a:rPr>
              <a:t>MOU 2013 Discounts minus 3 </a:t>
            </a:r>
            <a:r>
              <a:rPr kumimoji="0" lang="en-GB" sz="1122" b="0" i="0" u="none" strike="noStrike" kern="0" cap="none" spc="-71" normalizeH="0" baseline="0" noProof="0" dirty="0" err="1">
                <a:ln>
                  <a:noFill/>
                </a:ln>
                <a:solidFill>
                  <a:schemeClr val="tx1"/>
                </a:solidFill>
                <a:effectLst/>
                <a:uLnTx/>
                <a:uFillTx/>
                <a:latin typeface="Segoe UI"/>
              </a:rPr>
              <a:t>yr</a:t>
            </a:r>
            <a:r>
              <a:rPr kumimoji="0" lang="en-GB" sz="1122" b="0" i="0" u="none" strike="noStrike" kern="0" cap="none" spc="-71" normalizeH="0" baseline="0" noProof="0" dirty="0">
                <a:ln>
                  <a:noFill/>
                </a:ln>
                <a:solidFill>
                  <a:schemeClr val="tx1"/>
                </a:solidFill>
                <a:effectLst/>
                <a:uLnTx/>
                <a:uFillTx/>
                <a:latin typeface="Segoe UI"/>
              </a:rPr>
              <a:t> desktop discount</a:t>
            </a:r>
          </a:p>
        </p:txBody>
      </p:sp>
      <p:sp>
        <p:nvSpPr>
          <p:cNvPr id="65" name="TextBox 64"/>
          <p:cNvSpPr txBox="1"/>
          <p:nvPr/>
        </p:nvSpPr>
        <p:spPr>
          <a:xfrm>
            <a:off x="9728965" y="2276945"/>
            <a:ext cx="1262866" cy="178453"/>
          </a:xfrm>
          <a:prstGeom prst="rect">
            <a:avLst/>
          </a:prstGeom>
          <a:ln/>
        </p:spPr>
        <p:style>
          <a:lnRef idx="2">
            <a:schemeClr val="accent1"/>
          </a:lnRef>
          <a:fillRef idx="1">
            <a:schemeClr val="lt1"/>
          </a:fillRef>
          <a:effectRef idx="0">
            <a:schemeClr val="accent1"/>
          </a:effectRef>
          <a:fontRef idx="minor">
            <a:schemeClr val="dk1"/>
          </a:fontRef>
        </p:style>
        <p:txBody>
          <a:bodyPr wrap="square" lIns="0" tIns="0" rIns="0" bIns="0" rtlCol="0" anchor="ctr">
            <a:noAutofit/>
          </a:bodyPr>
          <a:lstStyle/>
          <a:p>
            <a:pPr marL="0" marR="0" lvl="0" indent="0" algn="ctr" defTabSz="466298" eaLnBrk="1" fontAlgn="auto" latinLnBrk="0" hangingPunct="1">
              <a:lnSpc>
                <a:spcPct val="100000"/>
              </a:lnSpc>
              <a:spcBef>
                <a:spcPts val="0"/>
              </a:spcBef>
              <a:spcAft>
                <a:spcPts val="0"/>
              </a:spcAft>
              <a:buClrTx/>
              <a:buSzTx/>
              <a:buFontTx/>
              <a:buNone/>
              <a:tabLst/>
              <a:defRPr/>
            </a:pPr>
            <a:r>
              <a:rPr kumimoji="0" lang="en-GB" sz="1224" b="0" i="0" u="none" strike="noStrike" kern="0" cap="none" spc="-71" normalizeH="0" baseline="0" noProof="0" dirty="0">
                <a:ln>
                  <a:noFill/>
                </a:ln>
                <a:solidFill>
                  <a:schemeClr val="tx1"/>
                </a:solidFill>
                <a:effectLst/>
                <a:uLnTx/>
                <a:uFillTx/>
                <a:latin typeface="Segoe UI"/>
              </a:rPr>
              <a:t> Price Change</a:t>
            </a:r>
          </a:p>
        </p:txBody>
      </p:sp>
      <p:sp>
        <p:nvSpPr>
          <p:cNvPr id="41" name="TextBox 40"/>
          <p:cNvSpPr txBox="1"/>
          <p:nvPr/>
        </p:nvSpPr>
        <p:spPr>
          <a:xfrm>
            <a:off x="2490955" y="2632573"/>
            <a:ext cx="4692298" cy="336118"/>
          </a:xfrm>
          <a:prstGeom prst="rect">
            <a:avLst/>
          </a:prstGeom>
          <a:noFill/>
        </p:spPr>
        <p:txBody>
          <a:bodyPr wrap="square" lIns="0" tIns="0" rIns="0" bIns="0" rtlCol="0">
            <a:spAutoFit/>
          </a:bodyPr>
          <a:lstStyle/>
          <a:p>
            <a:pPr marL="0" marR="0" lvl="0" indent="0" algn="ctr" defTabSz="475577" eaLnBrk="1" fontAlgn="auto" latinLnBrk="0" hangingPunct="1">
              <a:lnSpc>
                <a:spcPct val="100000"/>
              </a:lnSpc>
              <a:spcBef>
                <a:spcPts val="0"/>
              </a:spcBef>
              <a:spcAft>
                <a:spcPts val="0"/>
              </a:spcAft>
              <a:buClrTx/>
              <a:buSzTx/>
              <a:buFontTx/>
              <a:buNone/>
              <a:tabLst/>
              <a:defRPr/>
            </a:pPr>
            <a:r>
              <a:rPr kumimoji="0" lang="en-GB" sz="1092" b="0" i="0" u="none" strike="noStrike" kern="0" cap="none" spc="-72" normalizeH="0" baseline="0" noProof="0" dirty="0">
                <a:ln>
                  <a:noFill/>
                </a:ln>
                <a:solidFill>
                  <a:srgbClr val="000000"/>
                </a:solidFill>
                <a:effectLst/>
                <a:uLnTx/>
                <a:uFillTx/>
                <a:latin typeface="Segoe UI"/>
              </a:rPr>
              <a:t>Expiring  subs customers sign 1 or 3 year EES/OVS-ES with comparable MOU 2013 discounts. No 3 year desktop discount</a:t>
            </a:r>
          </a:p>
        </p:txBody>
      </p:sp>
      <p:sp>
        <p:nvSpPr>
          <p:cNvPr id="43" name="TextBox 42"/>
          <p:cNvSpPr txBox="1"/>
          <p:nvPr/>
        </p:nvSpPr>
        <p:spPr>
          <a:xfrm>
            <a:off x="601939" y="1624252"/>
            <a:ext cx="3170676" cy="282513"/>
          </a:xfrm>
          <a:prstGeom prst="rect">
            <a:avLst/>
          </a:prstGeom>
          <a:noFill/>
        </p:spPr>
        <p:txBody>
          <a:bodyPr wrap="none" lIns="0" tIns="0" rIns="0" bIns="0" rtlCol="0">
            <a:spAutoFit/>
          </a:bodyPr>
          <a:lstStyle/>
          <a:p>
            <a:pPr marL="0" marR="0" lvl="0" indent="0" defTabSz="466298" eaLnBrk="1" fontAlgn="auto" latinLnBrk="0" hangingPunct="1">
              <a:lnSpc>
                <a:spcPct val="100000"/>
              </a:lnSpc>
              <a:spcBef>
                <a:spcPts val="0"/>
              </a:spcBef>
              <a:spcAft>
                <a:spcPts val="0"/>
              </a:spcAft>
              <a:buClrTx/>
              <a:buSzTx/>
              <a:buFontTx/>
              <a:buNone/>
              <a:tabLst/>
              <a:defRPr/>
            </a:pPr>
            <a:r>
              <a:rPr kumimoji="0" lang="en-GB" sz="1836" b="1" i="1" u="sng" strike="noStrike" kern="0" cap="none" spc="-71" normalizeH="0" baseline="0" noProof="0" dirty="0">
                <a:ln>
                  <a:noFill/>
                </a:ln>
                <a:gradFill>
                  <a:gsLst>
                    <a:gs pos="2917">
                      <a:srgbClr val="797A7D"/>
                    </a:gs>
                    <a:gs pos="95000">
                      <a:srgbClr val="797A7D"/>
                    </a:gs>
                  </a:gsLst>
                  <a:lin ang="5400000" scaled="0"/>
                </a:gradFill>
                <a:effectLst/>
                <a:uLnTx/>
                <a:uFillTx/>
                <a:latin typeface="Segoe UI"/>
              </a:rPr>
              <a:t>Renewing UK School customers</a:t>
            </a:r>
          </a:p>
        </p:txBody>
      </p:sp>
      <p:sp>
        <p:nvSpPr>
          <p:cNvPr id="46" name="Rectangle 45"/>
          <p:cNvSpPr/>
          <p:nvPr/>
        </p:nvSpPr>
        <p:spPr>
          <a:xfrm>
            <a:off x="5436555" y="4246245"/>
            <a:ext cx="1170796" cy="318286"/>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1</a:t>
            </a:r>
            <a:r>
              <a:rPr kumimoji="0" lang="en-GB" sz="1428" b="1" i="0" u="none" strike="noStrike" kern="0" cap="none" spc="-71" normalizeH="0" baseline="30000" noProof="0" dirty="0">
                <a:ln>
                  <a:noFill/>
                </a:ln>
                <a:gradFill>
                  <a:gsLst>
                    <a:gs pos="2917">
                      <a:srgbClr val="797A7D"/>
                    </a:gs>
                    <a:gs pos="95000">
                      <a:srgbClr val="797A7D"/>
                    </a:gs>
                  </a:gsLst>
                  <a:lin ang="5400000" scaled="0"/>
                </a:gradFill>
                <a:effectLst/>
                <a:uLnTx/>
                <a:uFillTx/>
                <a:latin typeface="Segoe UI"/>
              </a:rPr>
              <a:t>st</a:t>
            </a: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 July 2016</a:t>
            </a:r>
          </a:p>
        </p:txBody>
      </p:sp>
      <p:sp>
        <p:nvSpPr>
          <p:cNvPr id="54" name="Rectangle 53"/>
          <p:cNvSpPr/>
          <p:nvPr/>
        </p:nvSpPr>
        <p:spPr>
          <a:xfrm>
            <a:off x="7618996" y="4217299"/>
            <a:ext cx="1170796" cy="318286"/>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1</a:t>
            </a:r>
            <a:r>
              <a:rPr kumimoji="0" lang="en-GB" sz="1428" b="1" i="0" u="none" strike="noStrike" kern="0" cap="none" spc="-71" normalizeH="0" baseline="30000" noProof="0" dirty="0">
                <a:ln>
                  <a:noFill/>
                </a:ln>
                <a:gradFill>
                  <a:gsLst>
                    <a:gs pos="2917">
                      <a:srgbClr val="797A7D"/>
                    </a:gs>
                    <a:gs pos="95000">
                      <a:srgbClr val="797A7D"/>
                    </a:gs>
                  </a:gsLst>
                  <a:lin ang="5400000" scaled="0"/>
                </a:gradFill>
                <a:effectLst/>
                <a:uLnTx/>
                <a:uFillTx/>
                <a:latin typeface="Segoe UI"/>
              </a:rPr>
              <a:t>st</a:t>
            </a: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 July 2017</a:t>
            </a:r>
          </a:p>
        </p:txBody>
      </p:sp>
      <p:sp>
        <p:nvSpPr>
          <p:cNvPr id="62" name="Rectangle 61"/>
          <p:cNvSpPr/>
          <p:nvPr/>
        </p:nvSpPr>
        <p:spPr>
          <a:xfrm>
            <a:off x="9774729" y="4195930"/>
            <a:ext cx="1170796" cy="318286"/>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1</a:t>
            </a:r>
            <a:r>
              <a:rPr kumimoji="0" lang="en-GB" sz="1428" b="1" i="0" u="none" strike="noStrike" kern="0" cap="none" spc="-71" normalizeH="0" baseline="30000" noProof="0" dirty="0">
                <a:ln>
                  <a:noFill/>
                </a:ln>
                <a:gradFill>
                  <a:gsLst>
                    <a:gs pos="2917">
                      <a:srgbClr val="797A7D"/>
                    </a:gs>
                    <a:gs pos="95000">
                      <a:srgbClr val="797A7D"/>
                    </a:gs>
                  </a:gsLst>
                  <a:lin ang="5400000" scaled="0"/>
                </a:gradFill>
                <a:effectLst/>
                <a:uLnTx/>
                <a:uFillTx/>
                <a:latin typeface="Segoe UI"/>
              </a:rPr>
              <a:t>st</a:t>
            </a: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 July 2018</a:t>
            </a:r>
          </a:p>
        </p:txBody>
      </p:sp>
      <p:sp>
        <p:nvSpPr>
          <p:cNvPr id="64" name="Rectangle 63"/>
          <p:cNvSpPr/>
          <p:nvPr/>
        </p:nvSpPr>
        <p:spPr>
          <a:xfrm>
            <a:off x="1808179" y="4220472"/>
            <a:ext cx="1447640" cy="312073"/>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1</a:t>
            </a:r>
            <a:r>
              <a:rPr kumimoji="0" lang="en-GB" sz="1428" b="1" i="0" u="none" strike="noStrike" kern="0" cap="none" spc="-71" normalizeH="0" baseline="30000" noProof="0" dirty="0">
                <a:ln>
                  <a:noFill/>
                </a:ln>
                <a:gradFill>
                  <a:gsLst>
                    <a:gs pos="2917">
                      <a:srgbClr val="797A7D"/>
                    </a:gs>
                    <a:gs pos="95000">
                      <a:srgbClr val="797A7D"/>
                    </a:gs>
                  </a:gsLst>
                  <a:lin ang="5400000" scaled="0"/>
                </a:gradFill>
                <a:effectLst/>
                <a:uLnTx/>
                <a:uFillTx/>
                <a:latin typeface="Segoe UI"/>
              </a:rPr>
              <a:t>st</a:t>
            </a:r>
            <a:r>
              <a:rPr kumimoji="0" lang="en-GB" sz="1428" b="1" i="0" u="none" strike="noStrike" kern="0" cap="none" spc="-71" normalizeH="0" baseline="0" noProof="0" dirty="0">
                <a:ln>
                  <a:noFill/>
                </a:ln>
                <a:gradFill>
                  <a:gsLst>
                    <a:gs pos="2917">
                      <a:srgbClr val="797A7D"/>
                    </a:gs>
                    <a:gs pos="95000">
                      <a:srgbClr val="797A7D"/>
                    </a:gs>
                  </a:gsLst>
                  <a:lin ang="5400000" scaled="0"/>
                </a:gradFill>
                <a:effectLst/>
                <a:uLnTx/>
                <a:uFillTx/>
                <a:latin typeface="Segoe UI"/>
              </a:rPr>
              <a:t> January 2016</a:t>
            </a:r>
          </a:p>
        </p:txBody>
      </p:sp>
      <p:sp>
        <p:nvSpPr>
          <p:cNvPr id="66" name="Right Arrow 65"/>
          <p:cNvSpPr/>
          <p:nvPr/>
        </p:nvSpPr>
        <p:spPr bwMode="auto">
          <a:xfrm>
            <a:off x="574826" y="4164594"/>
            <a:ext cx="11748074" cy="1831259"/>
          </a:xfrm>
          <a:prstGeom prst="rightArrow">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7" name="TextBox 66"/>
          <p:cNvSpPr txBox="1"/>
          <p:nvPr/>
        </p:nvSpPr>
        <p:spPr>
          <a:xfrm>
            <a:off x="607778" y="4972403"/>
            <a:ext cx="943477" cy="224114"/>
          </a:xfrm>
          <a:prstGeom prst="rect">
            <a:avLst/>
          </a:prstGeom>
          <a:noFill/>
        </p:spPr>
        <p:txBody>
          <a:bodyPr wrap="none" lIns="0" tIns="0" rIns="0" bIns="0" rtlCol="0">
            <a:spAutoFit/>
          </a:bodyPr>
          <a:lstStyle/>
          <a:p>
            <a:pPr marL="0" marR="0" lvl="0" indent="0" defTabSz="466298"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solidFill>
                  <a:sysClr val="windowText" lastClr="000000"/>
                </a:solidFill>
                <a:effectLst/>
                <a:uLnTx/>
                <a:uFillTx/>
                <a:latin typeface="Segoe UI"/>
              </a:rPr>
              <a:t>OVS-ES/EES</a:t>
            </a:r>
          </a:p>
        </p:txBody>
      </p:sp>
      <p:sp>
        <p:nvSpPr>
          <p:cNvPr id="68" name="TextBox 67"/>
          <p:cNvSpPr txBox="1"/>
          <p:nvPr/>
        </p:nvSpPr>
        <p:spPr>
          <a:xfrm>
            <a:off x="2546138" y="4979941"/>
            <a:ext cx="3342128" cy="494366"/>
          </a:xfrm>
          <a:prstGeom prst="rect">
            <a:avLst/>
          </a:prstGeom>
          <a:noFill/>
        </p:spPr>
        <p:txBody>
          <a:bodyPr wrap="square" lIns="0" tIns="0" rIns="0" bIns="0" rtlCol="0">
            <a:spAutoFit/>
          </a:bodyPr>
          <a:lstStyle/>
          <a:p>
            <a:pPr marL="0" marR="0" lvl="0" indent="0" algn="ctr" defTabSz="466298" eaLnBrk="1" fontAlgn="auto" latinLnBrk="0" hangingPunct="1">
              <a:lnSpc>
                <a:spcPct val="100000"/>
              </a:lnSpc>
              <a:spcBef>
                <a:spcPts val="0"/>
              </a:spcBef>
              <a:spcAft>
                <a:spcPts val="0"/>
              </a:spcAft>
              <a:buClrTx/>
              <a:buSzTx/>
              <a:buFontTx/>
              <a:buNone/>
              <a:tabLst/>
              <a:defRPr/>
            </a:pPr>
            <a:r>
              <a:rPr kumimoji="0" lang="en-GB" sz="1071" b="0" i="0" u="none" strike="noStrike" kern="0" cap="none" spc="-71" normalizeH="0" baseline="0" noProof="0" dirty="0">
                <a:ln>
                  <a:noFill/>
                </a:ln>
                <a:solidFill>
                  <a:srgbClr val="000000"/>
                </a:solidFill>
                <a:effectLst/>
                <a:uLnTx/>
                <a:uFillTx/>
                <a:latin typeface="Segoe UI"/>
              </a:rPr>
              <a:t>New subscription customers sign EES/OVS-ES with comparable MOU 2013 discounts, locked for up to 3 years. 3 year desktop Platform Discount removed.</a:t>
            </a:r>
          </a:p>
        </p:txBody>
      </p:sp>
      <p:sp>
        <p:nvSpPr>
          <p:cNvPr id="69" name="TextBox 68"/>
          <p:cNvSpPr txBox="1"/>
          <p:nvPr/>
        </p:nvSpPr>
        <p:spPr>
          <a:xfrm>
            <a:off x="6795047" y="4984101"/>
            <a:ext cx="2818697" cy="329577"/>
          </a:xfrm>
          <a:prstGeom prst="rect">
            <a:avLst/>
          </a:prstGeom>
          <a:noFill/>
        </p:spPr>
        <p:txBody>
          <a:bodyPr wrap="square" lIns="0" tIns="0" rIns="0" bIns="0" rtlCol="0">
            <a:spAutoFit/>
          </a:bodyPr>
          <a:lstStyle/>
          <a:p>
            <a:pPr marL="0" marR="0" lvl="0" indent="0" algn="ctr" defTabSz="466298" eaLnBrk="1" fontAlgn="auto" latinLnBrk="0" hangingPunct="1">
              <a:lnSpc>
                <a:spcPct val="100000"/>
              </a:lnSpc>
              <a:spcBef>
                <a:spcPts val="0"/>
              </a:spcBef>
              <a:spcAft>
                <a:spcPts val="0"/>
              </a:spcAft>
              <a:buClrTx/>
              <a:buSzTx/>
              <a:buFontTx/>
              <a:buNone/>
              <a:tabLst/>
              <a:defRPr/>
            </a:pPr>
            <a:r>
              <a:rPr kumimoji="0" lang="en-GB" sz="1071" b="0" i="0" u="none" strike="noStrike" kern="0" cap="none" spc="-71" normalizeH="0" baseline="0" noProof="0" dirty="0">
                <a:ln>
                  <a:noFill/>
                </a:ln>
                <a:solidFill>
                  <a:srgbClr val="000000"/>
                </a:solidFill>
                <a:effectLst/>
                <a:uLnTx/>
                <a:uFillTx/>
                <a:latin typeface="Segoe UI"/>
              </a:rPr>
              <a:t>New subscription customers sign discounted EES/OVS-ES</a:t>
            </a:r>
          </a:p>
        </p:txBody>
      </p:sp>
      <p:sp>
        <p:nvSpPr>
          <p:cNvPr id="70" name="TextBox 69"/>
          <p:cNvSpPr txBox="1"/>
          <p:nvPr/>
        </p:nvSpPr>
        <p:spPr>
          <a:xfrm>
            <a:off x="10305984" y="4916300"/>
            <a:ext cx="1705690" cy="504208"/>
          </a:xfrm>
          <a:prstGeom prst="rect">
            <a:avLst/>
          </a:prstGeom>
          <a:noFill/>
        </p:spPr>
        <p:txBody>
          <a:bodyPr wrap="square" lIns="0" tIns="0" rIns="0" bIns="0" rtlCol="0">
            <a:spAutoFit/>
          </a:bodyPr>
          <a:lstStyle/>
          <a:p>
            <a:pPr marL="0" marR="0" lvl="0" indent="0" algn="ctr" defTabSz="466298" eaLnBrk="1" fontAlgn="auto" latinLnBrk="0" hangingPunct="1">
              <a:lnSpc>
                <a:spcPct val="100000"/>
              </a:lnSpc>
              <a:spcBef>
                <a:spcPts val="0"/>
              </a:spcBef>
              <a:spcAft>
                <a:spcPts val="0"/>
              </a:spcAft>
              <a:buClrTx/>
              <a:buSzTx/>
              <a:buFontTx/>
              <a:buNone/>
              <a:tabLst/>
              <a:defRPr/>
            </a:pPr>
            <a:r>
              <a:rPr kumimoji="0" lang="en-GB" sz="1071" b="0" i="0" u="none" strike="noStrike" kern="0" cap="none" spc="-71" normalizeH="0" baseline="0" noProof="0" dirty="0">
                <a:ln>
                  <a:noFill/>
                </a:ln>
                <a:solidFill>
                  <a:srgbClr val="000000"/>
                </a:solidFill>
                <a:effectLst/>
                <a:uLnTx/>
                <a:uFillTx/>
                <a:latin typeface="Segoe UI"/>
              </a:rPr>
              <a:t>New subscription customers sign EES/OVS-ES at harmonised price/Cloud</a:t>
            </a:r>
          </a:p>
        </p:txBody>
      </p:sp>
      <p:sp>
        <p:nvSpPr>
          <p:cNvPr id="73" name="Pentagon 72"/>
          <p:cNvSpPr/>
          <p:nvPr/>
        </p:nvSpPr>
        <p:spPr bwMode="auto">
          <a:xfrm>
            <a:off x="588499" y="4631361"/>
            <a:ext cx="5703010" cy="909270"/>
          </a:xfrm>
          <a:prstGeom prst="homePlate">
            <a:avLst/>
          </a:prstGeom>
          <a:solidFill>
            <a:schemeClr val="bg2">
              <a:lumMod val="75000"/>
              <a:alpha val="2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4" name="Pentagon 73"/>
          <p:cNvSpPr/>
          <p:nvPr/>
        </p:nvSpPr>
        <p:spPr bwMode="auto">
          <a:xfrm>
            <a:off x="566470" y="4627539"/>
            <a:ext cx="7819453" cy="909270"/>
          </a:xfrm>
          <a:prstGeom prst="homePlate">
            <a:avLst/>
          </a:prstGeom>
          <a:solidFill>
            <a:schemeClr val="bg2">
              <a:lumMod val="75000"/>
              <a:alpha val="2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5" name="Pentagon 74"/>
          <p:cNvSpPr/>
          <p:nvPr/>
        </p:nvSpPr>
        <p:spPr bwMode="auto">
          <a:xfrm>
            <a:off x="582891" y="4616855"/>
            <a:ext cx="9901313" cy="909270"/>
          </a:xfrm>
          <a:prstGeom prst="homePlate">
            <a:avLst/>
          </a:prstGeom>
          <a:solidFill>
            <a:schemeClr val="bg2">
              <a:lumMod val="75000"/>
              <a:alpha val="2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7" name="TextBox 76"/>
          <p:cNvSpPr txBox="1"/>
          <p:nvPr/>
        </p:nvSpPr>
        <p:spPr>
          <a:xfrm>
            <a:off x="5421720" y="4659215"/>
            <a:ext cx="1262866" cy="178453"/>
          </a:xfrm>
          <a:prstGeom prst="rect">
            <a:avLst/>
          </a:prstGeom>
          <a:ln/>
        </p:spPr>
        <p:style>
          <a:lnRef idx="2">
            <a:schemeClr val="accent1"/>
          </a:lnRef>
          <a:fillRef idx="1">
            <a:schemeClr val="lt1"/>
          </a:fillRef>
          <a:effectRef idx="0">
            <a:schemeClr val="accent1"/>
          </a:effectRef>
          <a:fontRef idx="minor">
            <a:schemeClr val="dk1"/>
          </a:fontRef>
        </p:style>
        <p:txBody>
          <a:bodyPr wrap="square" lIns="0" tIns="0" rIns="0" bIns="0" rtlCol="0" anchor="ctr">
            <a:noAutofit/>
          </a:bodyPr>
          <a:lstStyle/>
          <a:p>
            <a:pPr marL="0" marR="0" lvl="0" indent="0" algn="ctr" defTabSz="466298" eaLnBrk="1" fontAlgn="auto" latinLnBrk="0" hangingPunct="1">
              <a:lnSpc>
                <a:spcPct val="100000"/>
              </a:lnSpc>
              <a:spcBef>
                <a:spcPts val="0"/>
              </a:spcBef>
              <a:spcAft>
                <a:spcPts val="0"/>
              </a:spcAft>
              <a:buClrTx/>
              <a:buSzTx/>
              <a:buFontTx/>
              <a:buNone/>
              <a:tabLst/>
              <a:defRPr/>
            </a:pPr>
            <a:r>
              <a:rPr kumimoji="0" lang="en-GB" sz="1224" b="0" i="0" u="none" strike="noStrike" kern="0" cap="none" spc="-71" normalizeH="0" baseline="0" noProof="0" dirty="0">
                <a:ln>
                  <a:noFill/>
                </a:ln>
                <a:solidFill>
                  <a:schemeClr val="tx1"/>
                </a:solidFill>
                <a:effectLst/>
                <a:uLnTx/>
                <a:uFillTx/>
                <a:latin typeface="Segoe UI"/>
              </a:rPr>
              <a:t>Price Change </a:t>
            </a:r>
          </a:p>
        </p:txBody>
      </p:sp>
      <p:sp>
        <p:nvSpPr>
          <p:cNvPr id="78" name="TextBox 77"/>
          <p:cNvSpPr txBox="1"/>
          <p:nvPr/>
        </p:nvSpPr>
        <p:spPr>
          <a:xfrm>
            <a:off x="1283985" y="4653377"/>
            <a:ext cx="2896265" cy="198640"/>
          </a:xfrm>
          <a:prstGeom prst="rect">
            <a:avLst/>
          </a:prstGeom>
          <a:ln/>
        </p:spPr>
        <p:style>
          <a:lnRef idx="2">
            <a:schemeClr val="accent1"/>
          </a:lnRef>
          <a:fillRef idx="1">
            <a:schemeClr val="lt1"/>
          </a:fillRef>
          <a:effectRef idx="0">
            <a:schemeClr val="accent1"/>
          </a:effectRef>
          <a:fontRef idx="minor">
            <a:schemeClr val="dk1"/>
          </a:fontRef>
        </p:style>
        <p:txBody>
          <a:bodyPr wrap="square" lIns="0" tIns="0" rIns="0" bIns="0" rtlCol="0" anchor="ctr">
            <a:noAutofit/>
          </a:bodyPr>
          <a:lstStyle/>
          <a:p>
            <a:pPr marL="0" marR="0" lvl="0" indent="0" algn="ctr" defTabSz="466298" eaLnBrk="1" fontAlgn="auto" latinLnBrk="0" hangingPunct="1">
              <a:lnSpc>
                <a:spcPct val="100000"/>
              </a:lnSpc>
              <a:spcBef>
                <a:spcPts val="0"/>
              </a:spcBef>
              <a:spcAft>
                <a:spcPts val="0"/>
              </a:spcAft>
              <a:buClrTx/>
              <a:buSzTx/>
              <a:buFontTx/>
              <a:buNone/>
              <a:tabLst/>
              <a:defRPr/>
            </a:pPr>
            <a:r>
              <a:rPr kumimoji="0" lang="en-GB" sz="1122" b="0" i="0" u="none" strike="noStrike" kern="0" cap="none" spc="-71" normalizeH="0" baseline="0" noProof="0" dirty="0">
                <a:ln>
                  <a:noFill/>
                </a:ln>
                <a:solidFill>
                  <a:schemeClr val="tx1"/>
                </a:solidFill>
                <a:effectLst/>
                <a:uLnTx/>
                <a:uFillTx/>
                <a:latin typeface="Segoe UI"/>
              </a:rPr>
              <a:t>MOU 2013 Discounts minus 3 </a:t>
            </a:r>
            <a:r>
              <a:rPr kumimoji="0" lang="en-GB" sz="1122" b="0" i="0" u="none" strike="noStrike" kern="0" cap="none" spc="-71" normalizeH="0" baseline="0" noProof="0" dirty="0" err="1">
                <a:ln>
                  <a:noFill/>
                </a:ln>
                <a:solidFill>
                  <a:schemeClr val="tx1"/>
                </a:solidFill>
                <a:effectLst/>
                <a:uLnTx/>
                <a:uFillTx/>
                <a:latin typeface="Segoe UI"/>
              </a:rPr>
              <a:t>yr</a:t>
            </a:r>
            <a:r>
              <a:rPr kumimoji="0" lang="en-GB" sz="1122" b="0" i="0" u="none" strike="noStrike" kern="0" cap="none" spc="-71" normalizeH="0" baseline="0" noProof="0" dirty="0">
                <a:ln>
                  <a:noFill/>
                </a:ln>
                <a:solidFill>
                  <a:schemeClr val="tx1"/>
                </a:solidFill>
                <a:effectLst/>
                <a:uLnTx/>
                <a:uFillTx/>
                <a:latin typeface="Segoe UI"/>
              </a:rPr>
              <a:t> desktop discount</a:t>
            </a:r>
          </a:p>
        </p:txBody>
      </p:sp>
      <p:sp>
        <p:nvSpPr>
          <p:cNvPr id="80" name="TextBox 79"/>
          <p:cNvSpPr txBox="1"/>
          <p:nvPr/>
        </p:nvSpPr>
        <p:spPr>
          <a:xfrm>
            <a:off x="529605" y="3859077"/>
            <a:ext cx="2685607" cy="282513"/>
          </a:xfrm>
          <a:prstGeom prst="rect">
            <a:avLst/>
          </a:prstGeom>
          <a:noFill/>
        </p:spPr>
        <p:txBody>
          <a:bodyPr wrap="none" lIns="0" tIns="0" rIns="0" bIns="0" rtlCol="0">
            <a:spAutoFit/>
          </a:bodyPr>
          <a:lstStyle/>
          <a:p>
            <a:pPr marL="0" marR="0" lvl="0" indent="0" defTabSz="466298" eaLnBrk="1" fontAlgn="auto" latinLnBrk="0" hangingPunct="1">
              <a:lnSpc>
                <a:spcPct val="100000"/>
              </a:lnSpc>
              <a:spcBef>
                <a:spcPts val="0"/>
              </a:spcBef>
              <a:spcAft>
                <a:spcPts val="0"/>
              </a:spcAft>
              <a:buClrTx/>
              <a:buSzTx/>
              <a:buFontTx/>
              <a:buNone/>
              <a:tabLst/>
              <a:defRPr/>
            </a:pPr>
            <a:r>
              <a:rPr kumimoji="0" lang="en-GB" sz="1836" b="1" i="1" u="sng" strike="noStrike" kern="0" cap="none" spc="-71" normalizeH="0" baseline="0" noProof="0" dirty="0">
                <a:ln>
                  <a:noFill/>
                </a:ln>
                <a:gradFill>
                  <a:gsLst>
                    <a:gs pos="2917">
                      <a:srgbClr val="797A7D"/>
                    </a:gs>
                    <a:gs pos="95000">
                      <a:srgbClr val="797A7D"/>
                    </a:gs>
                  </a:gsLst>
                  <a:lin ang="5400000" scaled="0"/>
                </a:gradFill>
                <a:effectLst/>
                <a:uLnTx/>
                <a:uFillTx/>
                <a:latin typeface="Segoe UI"/>
              </a:rPr>
              <a:t>New UK School customers</a:t>
            </a:r>
          </a:p>
        </p:txBody>
      </p:sp>
      <p:sp>
        <p:nvSpPr>
          <p:cNvPr id="81" name="TextBox 80"/>
          <p:cNvSpPr txBox="1"/>
          <p:nvPr/>
        </p:nvSpPr>
        <p:spPr>
          <a:xfrm>
            <a:off x="7569434" y="4666952"/>
            <a:ext cx="1262866" cy="178453"/>
          </a:xfrm>
          <a:prstGeom prst="rect">
            <a:avLst/>
          </a:prstGeom>
          <a:ln/>
        </p:spPr>
        <p:style>
          <a:lnRef idx="2">
            <a:schemeClr val="accent1"/>
          </a:lnRef>
          <a:fillRef idx="1">
            <a:schemeClr val="lt1"/>
          </a:fillRef>
          <a:effectRef idx="0">
            <a:schemeClr val="accent1"/>
          </a:effectRef>
          <a:fontRef idx="minor">
            <a:schemeClr val="dk1"/>
          </a:fontRef>
        </p:style>
        <p:txBody>
          <a:bodyPr wrap="square" lIns="0" tIns="0" rIns="0" bIns="0" rtlCol="0" anchor="ctr">
            <a:noAutofit/>
          </a:bodyPr>
          <a:lstStyle/>
          <a:p>
            <a:pPr marL="0" marR="0" lvl="0" indent="0" algn="ctr" defTabSz="466298" eaLnBrk="1" fontAlgn="auto" latinLnBrk="0" hangingPunct="1">
              <a:lnSpc>
                <a:spcPct val="100000"/>
              </a:lnSpc>
              <a:spcBef>
                <a:spcPts val="0"/>
              </a:spcBef>
              <a:spcAft>
                <a:spcPts val="0"/>
              </a:spcAft>
              <a:buClrTx/>
              <a:buSzTx/>
              <a:buFontTx/>
              <a:buNone/>
              <a:tabLst/>
              <a:defRPr/>
            </a:pPr>
            <a:r>
              <a:rPr kumimoji="0" lang="en-GB" sz="1224" b="0" i="0" u="none" strike="noStrike" kern="0" cap="none" spc="-71" normalizeH="0" baseline="0" noProof="0" dirty="0">
                <a:ln>
                  <a:noFill/>
                </a:ln>
                <a:solidFill>
                  <a:schemeClr val="tx1"/>
                </a:solidFill>
                <a:effectLst/>
                <a:uLnTx/>
                <a:uFillTx/>
                <a:latin typeface="Segoe UI"/>
              </a:rPr>
              <a:t> Price Change</a:t>
            </a:r>
          </a:p>
        </p:txBody>
      </p:sp>
      <p:sp>
        <p:nvSpPr>
          <p:cNvPr id="82" name="TextBox 81"/>
          <p:cNvSpPr txBox="1"/>
          <p:nvPr/>
        </p:nvSpPr>
        <p:spPr>
          <a:xfrm>
            <a:off x="9663848" y="4673563"/>
            <a:ext cx="1262866" cy="178453"/>
          </a:xfrm>
          <a:prstGeom prst="rect">
            <a:avLst/>
          </a:prstGeom>
          <a:ln/>
        </p:spPr>
        <p:style>
          <a:lnRef idx="2">
            <a:schemeClr val="accent1"/>
          </a:lnRef>
          <a:fillRef idx="1">
            <a:schemeClr val="lt1"/>
          </a:fillRef>
          <a:effectRef idx="0">
            <a:schemeClr val="accent1"/>
          </a:effectRef>
          <a:fontRef idx="minor">
            <a:schemeClr val="dk1"/>
          </a:fontRef>
        </p:style>
        <p:txBody>
          <a:bodyPr wrap="square" lIns="0" tIns="0" rIns="0" bIns="0" rtlCol="0" anchor="ctr">
            <a:noAutofit/>
          </a:bodyPr>
          <a:lstStyle/>
          <a:p>
            <a:pPr marL="0" marR="0" lvl="0" indent="0" algn="ctr" defTabSz="466298" eaLnBrk="1" fontAlgn="auto" latinLnBrk="0" hangingPunct="1">
              <a:lnSpc>
                <a:spcPct val="100000"/>
              </a:lnSpc>
              <a:spcBef>
                <a:spcPts val="0"/>
              </a:spcBef>
              <a:spcAft>
                <a:spcPts val="0"/>
              </a:spcAft>
              <a:buClrTx/>
              <a:buSzTx/>
              <a:buFontTx/>
              <a:buNone/>
              <a:tabLst/>
              <a:defRPr/>
            </a:pPr>
            <a:r>
              <a:rPr kumimoji="0" lang="en-GB" sz="1224" b="0" i="0" u="none" strike="noStrike" kern="0" cap="none" spc="-71" normalizeH="0" baseline="0" noProof="0" dirty="0">
                <a:ln>
                  <a:noFill/>
                </a:ln>
                <a:solidFill>
                  <a:schemeClr val="tx1"/>
                </a:solidFill>
                <a:effectLst/>
                <a:uLnTx/>
                <a:uFillTx/>
                <a:latin typeface="Segoe UI"/>
              </a:rPr>
              <a:t> Price Change</a:t>
            </a:r>
          </a:p>
        </p:txBody>
      </p:sp>
    </p:spTree>
    <p:extLst>
      <p:ext uri="{BB962C8B-B14F-4D97-AF65-F5344CB8AC3E}">
        <p14:creationId xmlns:p14="http://schemas.microsoft.com/office/powerpoint/2010/main" val="36817000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60" grpId="0"/>
      <p:bldP spid="90" grpId="0"/>
      <p:bldP spid="55" grpId="0" animBg="1"/>
      <p:bldP spid="33" grpId="0"/>
      <p:bldP spid="34" grpId="0"/>
      <p:bldP spid="2" grpId="0" animBg="1"/>
      <p:bldP spid="63" grpId="0" animBg="1"/>
      <p:bldP spid="65" grpId="0" animBg="1"/>
      <p:bldP spid="41" grpId="0"/>
      <p:bldP spid="43" grpId="0"/>
      <p:bldP spid="46" grpId="0"/>
      <p:bldP spid="54" grpId="0"/>
      <p:bldP spid="62" grpId="0"/>
      <p:bldP spid="64" grpId="0"/>
      <p:bldP spid="66" grpId="0" animBg="1"/>
      <p:bldP spid="67" grpId="0"/>
      <p:bldP spid="68" grpId="0"/>
      <p:bldP spid="69" grpId="0"/>
      <p:bldP spid="70" grpId="0"/>
      <p:bldP spid="73" grpId="0" animBg="1"/>
      <p:bldP spid="74" grpId="0" animBg="1"/>
      <p:bldP spid="75" grpId="0" animBg="1"/>
      <p:bldP spid="77" grpId="0" animBg="1"/>
      <p:bldP spid="78" grpId="0" animBg="1"/>
      <p:bldP spid="80" grpId="0"/>
      <p:bldP spid="81" grpId="0" animBg="1"/>
      <p:bldP spid="82"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119785" y="200699"/>
            <a:ext cx="6704271" cy="369332"/>
          </a:xfrm>
          <a:prstGeom prst="rect">
            <a:avLst/>
          </a:prstGeom>
          <a:noFill/>
        </p:spPr>
        <p:txBody>
          <a:bodyPr wrap="none" lIns="0" tIns="0" rIns="0" bIns="0" rtlCol="0">
            <a:spAutoFit/>
          </a:bodyPr>
          <a:lstStyle/>
          <a:p>
            <a:pPr marL="0" marR="0" lvl="0" indent="0" defTabSz="932597" eaLnBrk="1" fontAlgn="auto" latinLnBrk="0" hangingPunct="1">
              <a:lnSpc>
                <a:spcPct val="100000"/>
              </a:lnSpc>
              <a:spcBef>
                <a:spcPts val="0"/>
              </a:spcBef>
              <a:spcAft>
                <a:spcPts val="0"/>
              </a:spcAft>
              <a:buClrTx/>
              <a:buSzTx/>
              <a:buFontTx/>
              <a:buNone/>
              <a:tabLst/>
              <a:defRPr/>
            </a:pPr>
            <a:r>
              <a:rPr kumimoji="0" lang="en-GB" sz="2400" b="0" i="0" u="none" strike="noStrike" kern="0" cap="none" spc="-71" normalizeH="0" baseline="0" noProof="0" dirty="0">
                <a:ln>
                  <a:noFill/>
                </a:ln>
                <a:gradFill>
                  <a:gsLst>
                    <a:gs pos="2917">
                      <a:srgbClr val="797A7D"/>
                    </a:gs>
                    <a:gs pos="95000">
                      <a:srgbClr val="797A7D"/>
                    </a:gs>
                  </a:gsLst>
                  <a:lin ang="5400000" scaled="0"/>
                </a:gradFill>
                <a:effectLst/>
                <a:uLnTx/>
                <a:uFillTx/>
              </a:rPr>
              <a:t>Transition period by program – </a:t>
            </a:r>
            <a:r>
              <a:rPr kumimoji="0" lang="en-GB" sz="2400" b="0" i="0" u="none" strike="noStrike" kern="0" cap="none" spc="-71" normalizeH="0" baseline="0" noProof="0" dirty="0">
                <a:ln>
                  <a:noFill/>
                </a:ln>
                <a:gradFill>
                  <a:gsLst>
                    <a:gs pos="2917">
                      <a:schemeClr val="bg2"/>
                    </a:gs>
                    <a:gs pos="95000">
                      <a:schemeClr val="bg2"/>
                    </a:gs>
                  </a:gsLst>
                  <a:lin ang="5400000" scaled="0"/>
                </a:gradFill>
                <a:effectLst/>
                <a:uLnTx/>
                <a:uFillTx/>
              </a:rPr>
              <a:t>Academic Select Plus</a:t>
            </a:r>
          </a:p>
        </p:txBody>
      </p:sp>
      <p:sp>
        <p:nvSpPr>
          <p:cNvPr id="7" name="Rectangle 6"/>
          <p:cNvSpPr/>
          <p:nvPr/>
        </p:nvSpPr>
        <p:spPr>
          <a:xfrm>
            <a:off x="8632040" y="3167945"/>
            <a:ext cx="1170796" cy="318286"/>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1</a:t>
            </a:r>
            <a:r>
              <a:rPr kumimoji="0" lang="en-GB" sz="1428" b="1" i="0" u="none" strike="noStrike" kern="0" cap="none" spc="-71" normalizeH="0" baseline="30000" noProof="0" dirty="0">
                <a:ln>
                  <a:noFill/>
                </a:ln>
                <a:gradFill>
                  <a:gsLst>
                    <a:gs pos="2917">
                      <a:schemeClr val="bg2"/>
                    </a:gs>
                    <a:gs pos="95000">
                      <a:schemeClr val="bg2"/>
                    </a:gs>
                  </a:gsLst>
                  <a:lin ang="5400000" scaled="0"/>
                </a:gradFill>
                <a:effectLst/>
                <a:uLnTx/>
                <a:uFillTx/>
              </a:rPr>
              <a:t>st</a:t>
            </a: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 July 2017</a:t>
            </a:r>
          </a:p>
        </p:txBody>
      </p:sp>
      <p:sp>
        <p:nvSpPr>
          <p:cNvPr id="10" name="Rectangle 9"/>
          <p:cNvSpPr/>
          <p:nvPr/>
        </p:nvSpPr>
        <p:spPr>
          <a:xfrm>
            <a:off x="1773269" y="3103942"/>
            <a:ext cx="1127765" cy="318286"/>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1</a:t>
            </a:r>
            <a:r>
              <a:rPr kumimoji="0" lang="en-GB" sz="1428" b="1" i="0" u="none" strike="noStrike" kern="0" cap="none" spc="-71" normalizeH="0" baseline="30000" noProof="0" dirty="0">
                <a:ln>
                  <a:noFill/>
                </a:ln>
                <a:gradFill>
                  <a:gsLst>
                    <a:gs pos="2917">
                      <a:schemeClr val="bg2"/>
                    </a:gs>
                    <a:gs pos="95000">
                      <a:schemeClr val="bg2"/>
                    </a:gs>
                  </a:gsLst>
                  <a:lin ang="5400000" scaled="0"/>
                </a:gradFill>
                <a:effectLst/>
                <a:uLnTx/>
                <a:uFillTx/>
              </a:rPr>
              <a:t>st</a:t>
            </a: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 Jan 2016</a:t>
            </a:r>
          </a:p>
        </p:txBody>
      </p:sp>
      <p:sp>
        <p:nvSpPr>
          <p:cNvPr id="26" name="Right Arrow 25"/>
          <p:cNvSpPr/>
          <p:nvPr/>
        </p:nvSpPr>
        <p:spPr bwMode="auto">
          <a:xfrm>
            <a:off x="351556" y="3129439"/>
            <a:ext cx="11748073" cy="1831259"/>
          </a:xfrm>
          <a:prstGeom prst="rightArrow">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27" name="TextBox 26"/>
          <p:cNvSpPr txBox="1"/>
          <p:nvPr/>
        </p:nvSpPr>
        <p:spPr>
          <a:xfrm>
            <a:off x="520622" y="3819387"/>
            <a:ext cx="833022" cy="448228"/>
          </a:xfrm>
          <a:prstGeom prst="rect">
            <a:avLst/>
          </a:prstGeom>
          <a:noFill/>
        </p:spPr>
        <p:txBody>
          <a:bodyPr wrap="none" lIns="0" tIns="0" rIns="0" bIns="0" rtlCol="0">
            <a:spAutoFit/>
          </a:bodyPr>
          <a:lstStyle/>
          <a:p>
            <a:pPr marL="0" marR="0" lvl="0" indent="0" defTabSz="932597"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solidFill>
                  <a:sysClr val="windowText" lastClr="000000"/>
                </a:solidFill>
                <a:effectLst/>
                <a:uLnTx/>
                <a:uFillTx/>
              </a:rPr>
              <a:t>Academic </a:t>
            </a:r>
          </a:p>
          <a:p>
            <a:pPr marL="0" marR="0" lvl="0" indent="0" defTabSz="932597"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solidFill>
                  <a:sysClr val="windowText" lastClr="000000"/>
                </a:solidFill>
                <a:effectLst/>
                <a:uLnTx/>
                <a:uFillTx/>
              </a:rPr>
              <a:t>Select Plus</a:t>
            </a:r>
          </a:p>
        </p:txBody>
      </p:sp>
      <p:sp>
        <p:nvSpPr>
          <p:cNvPr id="28" name="TextBox 27"/>
          <p:cNvSpPr txBox="1"/>
          <p:nvPr/>
        </p:nvSpPr>
        <p:spPr>
          <a:xfrm>
            <a:off x="1534095" y="3915786"/>
            <a:ext cx="3460006" cy="168070"/>
          </a:xfrm>
          <a:prstGeom prst="rect">
            <a:avLst/>
          </a:prstGeom>
          <a:noFill/>
        </p:spPr>
        <p:txBody>
          <a:bodyPr wrap="square" lIns="0" tIns="0" rIns="0" bIns="0" rtlCol="0">
            <a:spAutoFit/>
          </a:bodyPr>
          <a:lstStyle/>
          <a:p>
            <a:pPr marL="0" marR="0" lvl="0" indent="0" algn="ctr" defTabSz="932597" eaLnBrk="1" fontAlgn="auto" latinLnBrk="0" hangingPunct="1">
              <a:lnSpc>
                <a:spcPct val="100000"/>
              </a:lnSpc>
              <a:spcBef>
                <a:spcPts val="0"/>
              </a:spcBef>
              <a:spcAft>
                <a:spcPts val="0"/>
              </a:spcAft>
              <a:buClrTx/>
              <a:buSzTx/>
              <a:buFontTx/>
              <a:buNone/>
              <a:tabLst/>
              <a:defRPr/>
            </a:pPr>
            <a:r>
              <a:rPr kumimoji="0" lang="en-GB" sz="1071" b="0" i="0" u="none" strike="noStrike" kern="0" cap="none" spc="-71" normalizeH="0" baseline="0" noProof="0" dirty="0">
                <a:ln>
                  <a:noFill/>
                </a:ln>
                <a:solidFill>
                  <a:sysClr val="windowText" lastClr="000000"/>
                </a:solidFill>
                <a:effectLst/>
                <a:uLnTx/>
                <a:uFillTx/>
              </a:rPr>
              <a:t>New Select Plus orders maintain MOU 2013 Discounts</a:t>
            </a:r>
          </a:p>
        </p:txBody>
      </p:sp>
      <p:sp>
        <p:nvSpPr>
          <p:cNvPr id="29" name="TextBox 28"/>
          <p:cNvSpPr txBox="1"/>
          <p:nvPr/>
        </p:nvSpPr>
        <p:spPr>
          <a:xfrm>
            <a:off x="5035768" y="3915786"/>
            <a:ext cx="3460006" cy="168070"/>
          </a:xfrm>
          <a:prstGeom prst="rect">
            <a:avLst/>
          </a:prstGeom>
          <a:noFill/>
        </p:spPr>
        <p:txBody>
          <a:bodyPr wrap="square" lIns="0" tIns="0" rIns="0" bIns="0" rtlCol="0">
            <a:spAutoFit/>
          </a:bodyPr>
          <a:lstStyle/>
          <a:p>
            <a:pPr marL="0" marR="0" lvl="0" indent="0" algn="ctr" defTabSz="932597" eaLnBrk="1" fontAlgn="auto" latinLnBrk="0" hangingPunct="1">
              <a:lnSpc>
                <a:spcPct val="100000"/>
              </a:lnSpc>
              <a:spcBef>
                <a:spcPts val="0"/>
              </a:spcBef>
              <a:spcAft>
                <a:spcPts val="0"/>
              </a:spcAft>
              <a:buClrTx/>
              <a:buSzTx/>
              <a:buFontTx/>
              <a:buNone/>
              <a:tabLst/>
              <a:defRPr/>
            </a:pPr>
            <a:r>
              <a:rPr kumimoji="0" lang="en-GB" sz="1071" b="0" i="0" u="none" strike="noStrike" kern="0" cap="none" spc="-71" normalizeH="0" baseline="0" noProof="0" dirty="0">
                <a:ln>
                  <a:noFill/>
                </a:ln>
                <a:solidFill>
                  <a:sysClr val="windowText" lastClr="000000"/>
                </a:solidFill>
                <a:effectLst/>
                <a:uLnTx/>
                <a:uFillTx/>
              </a:rPr>
              <a:t>Select Plus discounts reduced</a:t>
            </a:r>
          </a:p>
        </p:txBody>
      </p:sp>
      <p:sp>
        <p:nvSpPr>
          <p:cNvPr id="30" name="TextBox 29"/>
          <p:cNvSpPr txBox="1"/>
          <p:nvPr/>
        </p:nvSpPr>
        <p:spPr>
          <a:xfrm>
            <a:off x="8407601" y="3936341"/>
            <a:ext cx="3460006" cy="168070"/>
          </a:xfrm>
          <a:prstGeom prst="rect">
            <a:avLst/>
          </a:prstGeom>
          <a:noFill/>
        </p:spPr>
        <p:txBody>
          <a:bodyPr wrap="square" lIns="0" tIns="0" rIns="0" bIns="0" rtlCol="0">
            <a:spAutoFit/>
          </a:bodyPr>
          <a:lstStyle/>
          <a:p>
            <a:pPr marL="0" marR="0" lvl="0" indent="0" algn="ctr" defTabSz="932597" eaLnBrk="1" fontAlgn="auto" latinLnBrk="0" hangingPunct="1">
              <a:lnSpc>
                <a:spcPct val="100000"/>
              </a:lnSpc>
              <a:spcBef>
                <a:spcPts val="0"/>
              </a:spcBef>
              <a:spcAft>
                <a:spcPts val="0"/>
              </a:spcAft>
              <a:buClrTx/>
              <a:buSzTx/>
              <a:buFontTx/>
              <a:buNone/>
              <a:tabLst/>
              <a:defRPr/>
            </a:pPr>
            <a:r>
              <a:rPr kumimoji="0" lang="en-GB" sz="1071" b="0" i="0" u="none" strike="noStrike" kern="0" cap="none" spc="-71" normalizeH="0" baseline="0" noProof="0" dirty="0">
                <a:ln>
                  <a:noFill/>
                </a:ln>
                <a:solidFill>
                  <a:sysClr val="windowText" lastClr="000000"/>
                </a:solidFill>
                <a:effectLst/>
                <a:uLnTx/>
                <a:uFillTx/>
              </a:rPr>
              <a:t>Select Plus discounts removed</a:t>
            </a:r>
          </a:p>
        </p:txBody>
      </p:sp>
      <p:sp>
        <p:nvSpPr>
          <p:cNvPr id="31" name="Pentagon 30"/>
          <p:cNvSpPr/>
          <p:nvPr/>
        </p:nvSpPr>
        <p:spPr bwMode="auto">
          <a:xfrm>
            <a:off x="377364" y="3604040"/>
            <a:ext cx="8915313" cy="909270"/>
          </a:xfrm>
          <a:prstGeom prst="homePlate">
            <a:avLst/>
          </a:prstGeom>
          <a:solidFill>
            <a:schemeClr val="bg2">
              <a:lumMod val="75000"/>
              <a:alpha val="2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32" name="Pentagon 31"/>
          <p:cNvSpPr/>
          <p:nvPr/>
        </p:nvSpPr>
        <p:spPr bwMode="auto">
          <a:xfrm>
            <a:off x="371211" y="3592803"/>
            <a:ext cx="5703010" cy="909270"/>
          </a:xfrm>
          <a:prstGeom prst="homePlate">
            <a:avLst/>
          </a:prstGeom>
          <a:solidFill>
            <a:schemeClr val="bg2">
              <a:lumMod val="75000"/>
              <a:alpha val="2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11" name="TextBox 10"/>
          <p:cNvSpPr txBox="1"/>
          <p:nvPr/>
        </p:nvSpPr>
        <p:spPr>
          <a:xfrm>
            <a:off x="5291043" y="2608143"/>
            <a:ext cx="1489734" cy="384205"/>
          </a:xfrm>
          <a:prstGeom prst="rect">
            <a:avLst/>
          </a:prstGeom>
          <a:noFill/>
        </p:spPr>
        <p:txBody>
          <a:bodyPr wrap="none" lIns="0" tIns="0" rIns="0" bIns="0" rtlCol="0">
            <a:spAutoFit/>
          </a:bodyPr>
          <a:lstStyle/>
          <a:p>
            <a:pPr marL="0" marR="0" lvl="0" indent="0" defTabSz="932597" eaLnBrk="1" fontAlgn="auto" latinLnBrk="0" hangingPunct="1">
              <a:lnSpc>
                <a:spcPct val="100000"/>
              </a:lnSpc>
              <a:spcBef>
                <a:spcPts val="0"/>
              </a:spcBef>
              <a:spcAft>
                <a:spcPts val="0"/>
              </a:spcAft>
              <a:buClrTx/>
              <a:buSzTx/>
              <a:buFontTx/>
              <a:buNone/>
              <a:tabLst/>
              <a:defRPr/>
            </a:pPr>
            <a:r>
              <a:rPr kumimoji="0" lang="en-GB" sz="2448" b="0" i="0" u="none" strike="noStrike" kern="0" cap="none" spc="-71" normalizeH="0" baseline="0" noProof="0" dirty="0">
                <a:ln>
                  <a:noFill/>
                </a:ln>
                <a:gradFill>
                  <a:gsLst>
                    <a:gs pos="2917">
                      <a:schemeClr val="bg2"/>
                    </a:gs>
                    <a:gs pos="95000">
                      <a:schemeClr val="bg2"/>
                    </a:gs>
                  </a:gsLst>
                  <a:lin ang="5400000" scaled="0"/>
                </a:gradFill>
                <a:effectLst/>
                <a:uLnTx/>
                <a:uFillTx/>
              </a:rPr>
              <a:t>UK Schools</a:t>
            </a:r>
          </a:p>
        </p:txBody>
      </p:sp>
      <p:sp>
        <p:nvSpPr>
          <p:cNvPr id="41" name="Rectangle 40"/>
          <p:cNvSpPr/>
          <p:nvPr/>
        </p:nvSpPr>
        <p:spPr>
          <a:xfrm>
            <a:off x="5450512" y="3150534"/>
            <a:ext cx="1170796" cy="318286"/>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1</a:t>
            </a:r>
            <a:r>
              <a:rPr kumimoji="0" lang="en-GB" sz="1428" b="1" i="0" u="none" strike="noStrike" kern="0" cap="none" spc="-71" normalizeH="0" baseline="30000" noProof="0" dirty="0">
                <a:ln>
                  <a:noFill/>
                </a:ln>
                <a:gradFill>
                  <a:gsLst>
                    <a:gs pos="2917">
                      <a:schemeClr val="bg2"/>
                    </a:gs>
                    <a:gs pos="95000">
                      <a:schemeClr val="bg2"/>
                    </a:gs>
                  </a:gsLst>
                  <a:lin ang="5400000" scaled="0"/>
                </a:gradFill>
                <a:effectLst/>
                <a:uLnTx/>
                <a:uFillTx/>
              </a:rPr>
              <a:t>st</a:t>
            </a: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 July 2016</a:t>
            </a:r>
          </a:p>
        </p:txBody>
      </p:sp>
      <p:sp>
        <p:nvSpPr>
          <p:cNvPr id="42" name="Right Arrow 41"/>
          <p:cNvSpPr/>
          <p:nvPr/>
        </p:nvSpPr>
        <p:spPr bwMode="auto">
          <a:xfrm>
            <a:off x="351556" y="1484614"/>
            <a:ext cx="11656665" cy="534483"/>
          </a:xfrm>
          <a:prstGeom prst="right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GB" sz="22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CUSTOMERS TRANSITION TO CLOUD</a:t>
            </a:r>
          </a:p>
        </p:txBody>
      </p:sp>
    </p:spTree>
    <p:extLst>
      <p:ext uri="{BB962C8B-B14F-4D97-AF65-F5344CB8AC3E}">
        <p14:creationId xmlns:p14="http://schemas.microsoft.com/office/powerpoint/2010/main" val="325046425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119785" y="200699"/>
            <a:ext cx="6525889" cy="376706"/>
          </a:xfrm>
          <a:prstGeom prst="rect">
            <a:avLst/>
          </a:prstGeom>
          <a:noFill/>
        </p:spPr>
        <p:txBody>
          <a:bodyPr wrap="none" lIns="0" tIns="0" rIns="0" bIns="0" rtlCol="0">
            <a:spAutoFit/>
          </a:bodyPr>
          <a:lstStyle/>
          <a:p>
            <a:pPr marL="0" marR="0" lvl="0" indent="0" defTabSz="932597" eaLnBrk="1" fontAlgn="auto" latinLnBrk="0" hangingPunct="1">
              <a:lnSpc>
                <a:spcPct val="100000"/>
              </a:lnSpc>
              <a:spcBef>
                <a:spcPts val="0"/>
              </a:spcBef>
              <a:spcAft>
                <a:spcPts val="0"/>
              </a:spcAft>
              <a:buClrTx/>
              <a:buSzTx/>
              <a:buFontTx/>
              <a:buNone/>
              <a:tabLst/>
              <a:defRPr/>
            </a:pPr>
            <a:r>
              <a:rPr kumimoji="0" lang="en-GB" sz="2448" b="0" i="0" u="none" strike="noStrike" kern="0" cap="none" spc="-71" normalizeH="0" baseline="0" noProof="0" dirty="0">
                <a:ln>
                  <a:noFill/>
                </a:ln>
                <a:gradFill>
                  <a:gsLst>
                    <a:gs pos="2917">
                      <a:srgbClr val="797A7D"/>
                    </a:gs>
                    <a:gs pos="95000">
                      <a:srgbClr val="797A7D"/>
                    </a:gs>
                  </a:gsLst>
                  <a:lin ang="5400000" scaled="0"/>
                </a:gradFill>
                <a:effectLst/>
                <a:uLnTx/>
                <a:uFillTx/>
              </a:rPr>
              <a:t>Transition period by program – </a:t>
            </a:r>
            <a:r>
              <a:rPr kumimoji="0" lang="en-GB" sz="2448" b="0" i="0" u="none" strike="noStrike" kern="0" cap="none" spc="-71" normalizeH="0" baseline="0" noProof="0" dirty="0">
                <a:ln>
                  <a:noFill/>
                </a:ln>
                <a:gradFill>
                  <a:gsLst>
                    <a:gs pos="2917">
                      <a:schemeClr val="bg2"/>
                    </a:gs>
                    <a:gs pos="95000">
                      <a:schemeClr val="bg2"/>
                    </a:gs>
                  </a:gsLst>
                  <a:lin ang="5400000" scaled="0"/>
                </a:gradFill>
                <a:effectLst/>
                <a:uLnTx/>
                <a:uFillTx/>
              </a:rPr>
              <a:t>School Agreement</a:t>
            </a:r>
          </a:p>
        </p:txBody>
      </p:sp>
      <p:grpSp>
        <p:nvGrpSpPr>
          <p:cNvPr id="6" name="Group 5"/>
          <p:cNvGrpSpPr/>
          <p:nvPr/>
        </p:nvGrpSpPr>
        <p:grpSpPr>
          <a:xfrm>
            <a:off x="436601" y="3057591"/>
            <a:ext cx="11758605" cy="1831259"/>
            <a:chOff x="455423" y="4793398"/>
            <a:chExt cx="11529091" cy="1795515"/>
          </a:xfrm>
        </p:grpSpPr>
        <p:sp>
          <p:nvSpPr>
            <p:cNvPr id="7" name="Right Arrow 6"/>
            <p:cNvSpPr/>
            <p:nvPr/>
          </p:nvSpPr>
          <p:spPr bwMode="auto">
            <a:xfrm>
              <a:off x="465750" y="4793398"/>
              <a:ext cx="11518764" cy="1795515"/>
            </a:xfrm>
            <a:prstGeom prst="rightArrow">
              <a:avLst/>
            </a:prstGeom>
            <a:solidFill>
              <a:schemeClr val="bg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8" name="TextBox 7"/>
            <p:cNvSpPr txBox="1"/>
            <p:nvPr/>
          </p:nvSpPr>
          <p:spPr>
            <a:xfrm>
              <a:off x="611205" y="5456095"/>
              <a:ext cx="879856" cy="439479"/>
            </a:xfrm>
            <a:prstGeom prst="rect">
              <a:avLst/>
            </a:prstGeom>
            <a:noFill/>
          </p:spPr>
          <p:txBody>
            <a:bodyPr wrap="none" lIns="0" tIns="0" rIns="0" bIns="0" rtlCol="0">
              <a:spAutoFit/>
            </a:bodyPr>
            <a:lstStyle/>
            <a:p>
              <a:pPr marL="0" marR="0" lvl="0" indent="0" defTabSz="932597"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solidFill>
                    <a:sysClr val="windowText" lastClr="000000"/>
                  </a:solidFill>
                  <a:effectLst/>
                  <a:uLnTx/>
                  <a:uFillTx/>
                </a:rPr>
                <a:t>School </a:t>
              </a:r>
            </a:p>
            <a:p>
              <a:pPr marL="0" marR="0" lvl="0" indent="0" defTabSz="932597"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solidFill>
                    <a:sysClr val="windowText" lastClr="000000"/>
                  </a:solidFill>
                  <a:effectLst/>
                  <a:uLnTx/>
                  <a:uFillTx/>
                </a:rPr>
                <a:t>Agreement</a:t>
              </a:r>
            </a:p>
          </p:txBody>
        </p:sp>
        <p:sp>
          <p:nvSpPr>
            <p:cNvPr id="9" name="TextBox 8"/>
            <p:cNvSpPr txBox="1"/>
            <p:nvPr/>
          </p:nvSpPr>
          <p:spPr>
            <a:xfrm>
              <a:off x="2591680" y="5541184"/>
              <a:ext cx="2618445" cy="323144"/>
            </a:xfrm>
            <a:prstGeom prst="rect">
              <a:avLst/>
            </a:prstGeom>
            <a:noFill/>
          </p:spPr>
          <p:txBody>
            <a:bodyPr wrap="square" lIns="0" tIns="0" rIns="0" bIns="0" rtlCol="0">
              <a:spAutoFit/>
            </a:bodyPr>
            <a:lstStyle/>
            <a:p>
              <a:pPr marL="0" marR="0" lvl="0" indent="0" algn="ctr" defTabSz="932597" eaLnBrk="1" fontAlgn="auto" latinLnBrk="0" hangingPunct="1">
                <a:lnSpc>
                  <a:spcPct val="100000"/>
                </a:lnSpc>
                <a:spcBef>
                  <a:spcPts val="0"/>
                </a:spcBef>
                <a:spcAft>
                  <a:spcPts val="0"/>
                </a:spcAft>
                <a:buClrTx/>
                <a:buSzTx/>
                <a:buFontTx/>
                <a:buNone/>
                <a:tabLst/>
                <a:defRPr/>
              </a:pPr>
              <a:r>
                <a:rPr kumimoji="0" lang="en-GB" sz="1071" b="0" i="0" u="none" strike="noStrike" kern="0" cap="none" spc="-71" normalizeH="0" baseline="0" noProof="0" dirty="0">
                  <a:ln>
                    <a:noFill/>
                  </a:ln>
                  <a:solidFill>
                    <a:sysClr val="windowText" lastClr="000000"/>
                  </a:solidFill>
                  <a:effectLst/>
                  <a:uLnTx/>
                  <a:uFillTx/>
                </a:rPr>
                <a:t>New/expiring customers sign School Agreement  with MOU 2013 Discounts, locked for up to 3 years</a:t>
              </a:r>
            </a:p>
          </p:txBody>
        </p:sp>
        <p:sp>
          <p:nvSpPr>
            <p:cNvPr id="10" name="TextBox 9"/>
            <p:cNvSpPr txBox="1"/>
            <p:nvPr/>
          </p:nvSpPr>
          <p:spPr>
            <a:xfrm>
              <a:off x="6031396" y="5379018"/>
              <a:ext cx="2144370" cy="646289"/>
            </a:xfrm>
            <a:prstGeom prst="rect">
              <a:avLst/>
            </a:prstGeom>
            <a:noFill/>
          </p:spPr>
          <p:txBody>
            <a:bodyPr wrap="square" lIns="0" tIns="0" rIns="0" bIns="0" rtlCol="0">
              <a:spAutoFit/>
            </a:bodyPr>
            <a:lstStyle/>
            <a:p>
              <a:pPr marL="0" marR="0" lvl="0" indent="0" algn="ctr" defTabSz="932597" eaLnBrk="1" fontAlgn="auto" latinLnBrk="0" hangingPunct="1">
                <a:lnSpc>
                  <a:spcPct val="100000"/>
                </a:lnSpc>
                <a:spcBef>
                  <a:spcPts val="0"/>
                </a:spcBef>
                <a:spcAft>
                  <a:spcPts val="0"/>
                </a:spcAft>
                <a:buClrTx/>
                <a:buSzTx/>
                <a:buFontTx/>
                <a:buNone/>
                <a:tabLst/>
                <a:defRPr/>
              </a:pPr>
              <a:r>
                <a:rPr kumimoji="0" lang="en-GB" sz="1071" b="0" i="0" u="none" strike="noStrike" kern="0" cap="none" spc="-71" normalizeH="0" baseline="0" noProof="0" dirty="0">
                  <a:ln>
                    <a:noFill/>
                  </a:ln>
                  <a:solidFill>
                    <a:sysClr val="windowText" lastClr="000000"/>
                  </a:solidFill>
                  <a:effectLst/>
                  <a:uLnTx/>
                  <a:uFillTx/>
                </a:rPr>
                <a:t>New/expiring School Agreement customers sign 3 year School agreement with reduced discounts or move into OVS-ES/Cloud*</a:t>
              </a:r>
            </a:p>
          </p:txBody>
        </p:sp>
        <p:sp>
          <p:nvSpPr>
            <p:cNvPr id="11" name="TextBox 10"/>
            <p:cNvSpPr txBox="1"/>
            <p:nvPr/>
          </p:nvSpPr>
          <p:spPr>
            <a:xfrm>
              <a:off x="8361928" y="5410858"/>
              <a:ext cx="2144370" cy="646289"/>
            </a:xfrm>
            <a:prstGeom prst="rect">
              <a:avLst/>
            </a:prstGeom>
            <a:noFill/>
          </p:spPr>
          <p:txBody>
            <a:bodyPr wrap="square" lIns="0" tIns="0" rIns="0" bIns="0" rtlCol="0">
              <a:spAutoFit/>
            </a:bodyPr>
            <a:lstStyle/>
            <a:p>
              <a:pPr marL="0" marR="0" lvl="0" indent="0" algn="ctr" defTabSz="932597" eaLnBrk="1" fontAlgn="auto" latinLnBrk="0" hangingPunct="1">
                <a:lnSpc>
                  <a:spcPct val="100000"/>
                </a:lnSpc>
                <a:spcBef>
                  <a:spcPts val="0"/>
                </a:spcBef>
                <a:spcAft>
                  <a:spcPts val="0"/>
                </a:spcAft>
                <a:buClrTx/>
                <a:buSzTx/>
                <a:buFontTx/>
                <a:buNone/>
                <a:tabLst/>
                <a:defRPr/>
              </a:pPr>
              <a:r>
                <a:rPr kumimoji="0" lang="en-GB" sz="1071" b="0" i="0" u="none" strike="noStrike" kern="0" cap="none" spc="-71" normalizeH="0" baseline="0" noProof="0" dirty="0">
                  <a:ln>
                    <a:noFill/>
                  </a:ln>
                  <a:solidFill>
                    <a:sysClr val="windowText" lastClr="000000"/>
                  </a:solidFill>
                  <a:effectLst/>
                  <a:uLnTx/>
                  <a:uFillTx/>
                </a:rPr>
                <a:t>New/expiring School Agreement customers sign 3 year School</a:t>
              </a:r>
              <a:r>
                <a:rPr kumimoji="0" lang="en-GB" sz="1071" b="0" i="0" u="none" strike="noStrike" kern="0" cap="none" spc="-71" normalizeH="0" noProof="0" dirty="0">
                  <a:ln>
                    <a:noFill/>
                  </a:ln>
                  <a:solidFill>
                    <a:sysClr val="windowText" lastClr="000000"/>
                  </a:solidFill>
                  <a:effectLst/>
                  <a:uLnTx/>
                  <a:uFillTx/>
                </a:rPr>
                <a:t> Agreement </a:t>
              </a:r>
              <a:r>
                <a:rPr kumimoji="0" lang="en-GB" sz="1071" b="0" i="0" u="none" strike="noStrike" kern="0" cap="none" spc="-71" normalizeH="0" baseline="0" noProof="0" dirty="0">
                  <a:ln>
                    <a:noFill/>
                  </a:ln>
                  <a:solidFill>
                    <a:sysClr val="windowText" lastClr="000000"/>
                  </a:solidFill>
                  <a:effectLst/>
                  <a:uLnTx/>
                  <a:uFillTx/>
                </a:rPr>
                <a:t>with reduced discounts or move into OVS-ES/Cloud</a:t>
              </a:r>
            </a:p>
          </p:txBody>
        </p:sp>
        <p:sp>
          <p:nvSpPr>
            <p:cNvPr id="13" name="Pentagon 12"/>
            <p:cNvSpPr/>
            <p:nvPr/>
          </p:nvSpPr>
          <p:spPr bwMode="auto">
            <a:xfrm>
              <a:off x="465750" y="5233808"/>
              <a:ext cx="7984182" cy="891522"/>
            </a:xfrm>
            <a:prstGeom prst="homePlate">
              <a:avLst/>
            </a:prstGeom>
            <a:solidFill>
              <a:schemeClr val="bg2">
                <a:lumMod val="75000"/>
                <a:alpha val="2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22" name="Pentagon 21"/>
            <p:cNvSpPr/>
            <p:nvPr/>
          </p:nvSpPr>
          <p:spPr bwMode="auto">
            <a:xfrm>
              <a:off x="455423" y="5233154"/>
              <a:ext cx="5604280" cy="891522"/>
            </a:xfrm>
            <a:prstGeom prst="homePlate">
              <a:avLst/>
            </a:prstGeom>
            <a:solidFill>
              <a:schemeClr val="bg2">
                <a:lumMod val="75000"/>
                <a:alpha val="2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0" tIns="46630" rIns="46630" bIns="46630" numCol="1" spcCol="0" rtlCol="0" fromWordArt="0" anchor="ctr"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grpSp>
      <p:sp>
        <p:nvSpPr>
          <p:cNvPr id="19" name="TextBox 18"/>
          <p:cNvSpPr txBox="1"/>
          <p:nvPr/>
        </p:nvSpPr>
        <p:spPr>
          <a:xfrm>
            <a:off x="1069114" y="4875104"/>
            <a:ext cx="7568034" cy="246221"/>
          </a:xfrm>
          <a:prstGeom prst="rect">
            <a:avLst/>
          </a:prstGeom>
          <a:noFill/>
        </p:spPr>
        <p:txBody>
          <a:bodyPr wrap="none" lIns="0" tIns="0" rIns="0" bIns="0" rtlCol="0">
            <a:spAutoFit/>
          </a:bodyPr>
          <a:lstStyle/>
          <a:p>
            <a:pPr marL="0" marR="0" lvl="0" indent="0" defTabSz="932597" eaLnBrk="1" fontAlgn="auto" latinLnBrk="0" hangingPunct="1">
              <a:lnSpc>
                <a:spcPct val="100000"/>
              </a:lnSpc>
              <a:spcBef>
                <a:spcPts val="0"/>
              </a:spcBef>
              <a:spcAft>
                <a:spcPts val="0"/>
              </a:spcAft>
              <a:buClrTx/>
              <a:buSzTx/>
              <a:buFontTx/>
              <a:buNone/>
              <a:tabLst/>
              <a:defRPr/>
            </a:pPr>
            <a:r>
              <a:rPr kumimoji="0" lang="en-GB" sz="1600" b="0" i="0" u="none" strike="noStrike" kern="0" cap="none" spc="-71" normalizeH="0" baseline="0" noProof="0" dirty="0">
                <a:ln>
                  <a:noFill/>
                </a:ln>
                <a:solidFill>
                  <a:srgbClr val="D83B01"/>
                </a:solidFill>
                <a:effectLst/>
                <a:uLnTx/>
                <a:uFillTx/>
              </a:rPr>
              <a:t>*Expiring School agreement customers may sign new OVS-ES enrolment at ‘renewing’’ prices</a:t>
            </a:r>
          </a:p>
        </p:txBody>
      </p:sp>
      <p:sp>
        <p:nvSpPr>
          <p:cNvPr id="20" name="Rectangle 19"/>
          <p:cNvSpPr/>
          <p:nvPr/>
        </p:nvSpPr>
        <p:spPr>
          <a:xfrm>
            <a:off x="5268956" y="3008749"/>
            <a:ext cx="1170796" cy="318286"/>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1</a:t>
            </a:r>
            <a:r>
              <a:rPr kumimoji="0" lang="en-GB" sz="1428" b="1" i="0" u="none" strike="noStrike" kern="0" cap="none" spc="-71" normalizeH="0" baseline="30000" noProof="0" dirty="0">
                <a:ln>
                  <a:noFill/>
                </a:ln>
                <a:gradFill>
                  <a:gsLst>
                    <a:gs pos="2917">
                      <a:schemeClr val="bg2"/>
                    </a:gs>
                    <a:gs pos="95000">
                      <a:schemeClr val="bg2"/>
                    </a:gs>
                  </a:gsLst>
                  <a:lin ang="5400000" scaled="0"/>
                </a:gradFill>
                <a:effectLst/>
                <a:uLnTx/>
                <a:uFillTx/>
              </a:rPr>
              <a:t>st</a:t>
            </a: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 July 2016</a:t>
            </a:r>
          </a:p>
        </p:txBody>
      </p:sp>
      <p:sp>
        <p:nvSpPr>
          <p:cNvPr id="21" name="Rectangle 20"/>
          <p:cNvSpPr/>
          <p:nvPr/>
        </p:nvSpPr>
        <p:spPr>
          <a:xfrm>
            <a:off x="7904606" y="3024020"/>
            <a:ext cx="1170796" cy="318286"/>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1</a:t>
            </a:r>
            <a:r>
              <a:rPr kumimoji="0" lang="en-GB" sz="1428" b="1" i="0" u="none" strike="noStrike" kern="0" cap="none" spc="-71" normalizeH="0" baseline="30000" noProof="0" dirty="0">
                <a:ln>
                  <a:noFill/>
                </a:ln>
                <a:gradFill>
                  <a:gsLst>
                    <a:gs pos="2917">
                      <a:schemeClr val="bg2"/>
                    </a:gs>
                    <a:gs pos="95000">
                      <a:schemeClr val="bg2"/>
                    </a:gs>
                  </a:gsLst>
                  <a:lin ang="5400000" scaled="0"/>
                </a:gradFill>
                <a:effectLst/>
                <a:uLnTx/>
                <a:uFillTx/>
              </a:rPr>
              <a:t>st</a:t>
            </a: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 July 2017</a:t>
            </a:r>
          </a:p>
        </p:txBody>
      </p:sp>
      <p:sp>
        <p:nvSpPr>
          <p:cNvPr id="24" name="Rectangle 23"/>
          <p:cNvSpPr/>
          <p:nvPr/>
        </p:nvSpPr>
        <p:spPr>
          <a:xfrm>
            <a:off x="2093556" y="3008597"/>
            <a:ext cx="1127765" cy="318286"/>
          </a:xfrm>
          <a:prstGeom prst="rect">
            <a:avLst/>
          </a:prstGeom>
        </p:spPr>
        <p:txBody>
          <a:bodyPr wrap="none">
            <a:spAutoFit/>
          </a:bodyPr>
          <a:lstStyle/>
          <a:p>
            <a:pPr marL="0" marR="0" lvl="0" indent="0" algn="ctr" defTabSz="932563" eaLnBrk="1" fontAlgn="auto" latinLnBrk="0" hangingPunct="1">
              <a:lnSpc>
                <a:spcPct val="100000"/>
              </a:lnSpc>
              <a:spcBef>
                <a:spcPts val="0"/>
              </a:spcBef>
              <a:spcAft>
                <a:spcPts val="0"/>
              </a:spcAft>
              <a:buClrTx/>
              <a:buSzTx/>
              <a:buFontTx/>
              <a:buNone/>
              <a:tabLst/>
              <a:defRPr/>
            </a:pP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1</a:t>
            </a:r>
            <a:r>
              <a:rPr kumimoji="0" lang="en-GB" sz="1428" b="1" i="0" u="none" strike="noStrike" kern="0" cap="none" spc="-71" normalizeH="0" baseline="30000" noProof="0" dirty="0">
                <a:ln>
                  <a:noFill/>
                </a:ln>
                <a:gradFill>
                  <a:gsLst>
                    <a:gs pos="2917">
                      <a:schemeClr val="bg2"/>
                    </a:gs>
                    <a:gs pos="95000">
                      <a:schemeClr val="bg2"/>
                    </a:gs>
                  </a:gsLst>
                  <a:lin ang="5400000" scaled="0"/>
                </a:gradFill>
                <a:effectLst/>
                <a:uLnTx/>
                <a:uFillTx/>
              </a:rPr>
              <a:t>st</a:t>
            </a:r>
            <a:r>
              <a:rPr kumimoji="0" lang="en-GB" sz="1428" b="1" i="0" u="none" strike="noStrike" kern="0" cap="none" spc="-71" normalizeH="0" baseline="0" noProof="0" dirty="0">
                <a:ln>
                  <a:noFill/>
                </a:ln>
                <a:gradFill>
                  <a:gsLst>
                    <a:gs pos="2917">
                      <a:schemeClr val="bg2"/>
                    </a:gs>
                    <a:gs pos="95000">
                      <a:schemeClr val="bg2"/>
                    </a:gs>
                  </a:gsLst>
                  <a:lin ang="5400000" scaled="0"/>
                </a:gradFill>
                <a:effectLst/>
                <a:uLnTx/>
                <a:uFillTx/>
              </a:rPr>
              <a:t> Jan 2016</a:t>
            </a:r>
          </a:p>
        </p:txBody>
      </p:sp>
      <p:sp>
        <p:nvSpPr>
          <p:cNvPr id="26" name="Right Arrow 25"/>
          <p:cNvSpPr/>
          <p:nvPr/>
        </p:nvSpPr>
        <p:spPr bwMode="auto">
          <a:xfrm>
            <a:off x="331050" y="1341986"/>
            <a:ext cx="11881144" cy="534483"/>
          </a:xfrm>
          <a:prstGeom prst="rightArrow">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en-GB" sz="22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rPr>
              <a:t>CUSTOMERS TRANSITION TO CLOUD</a:t>
            </a:r>
          </a:p>
        </p:txBody>
      </p:sp>
    </p:spTree>
    <p:extLst>
      <p:ext uri="{BB962C8B-B14F-4D97-AF65-F5344CB8AC3E}">
        <p14:creationId xmlns:p14="http://schemas.microsoft.com/office/powerpoint/2010/main" val="146446767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Terms (UK Schools Only)</a:t>
            </a:r>
            <a:br>
              <a:rPr lang="en-US" dirty="0"/>
            </a:br>
            <a:endParaRPr lang="en-US" sz="4000" dirty="0">
              <a:gradFill>
                <a:gsLst>
                  <a:gs pos="1250">
                    <a:schemeClr val="tx2"/>
                  </a:gs>
                  <a:gs pos="99000">
                    <a:schemeClr val="tx2"/>
                  </a:gs>
                </a:gsLst>
                <a:lin ang="5400000" scaled="0"/>
              </a:gradFill>
            </a:endParaRPr>
          </a:p>
        </p:txBody>
      </p:sp>
      <p:sp>
        <p:nvSpPr>
          <p:cNvPr id="3" name="Text Placeholder 3"/>
          <p:cNvSpPr>
            <a:spLocks noGrp="1"/>
          </p:cNvSpPr>
          <p:nvPr>
            <p:ph type="body" sz="quarter" idx="10"/>
          </p:nvPr>
        </p:nvSpPr>
        <p:spPr>
          <a:xfrm>
            <a:off x="1601547" y="1889479"/>
            <a:ext cx="9603728" cy="4402833"/>
          </a:xfrm>
          <a:ln w="28575">
            <a:solidFill>
              <a:srgbClr val="00B050"/>
            </a:solidFill>
          </a:ln>
        </p:spPr>
        <p:txBody>
          <a:bodyPr/>
          <a:lstStyle/>
          <a:p>
            <a:pPr marL="0" indent="0" algn="ctr">
              <a:buNone/>
            </a:pPr>
            <a:r>
              <a:rPr lang="en-GB" sz="2800" b="1" dirty="0">
                <a:solidFill>
                  <a:srgbClr val="00B050"/>
                </a:solidFill>
              </a:rPr>
              <a:t>UK Licensing concessions (Schools only)</a:t>
            </a:r>
          </a:p>
          <a:p>
            <a:pPr lvl="1"/>
            <a:endParaRPr lang="en-GB" sz="2000" dirty="0"/>
          </a:p>
          <a:p>
            <a:pPr lvl="1"/>
            <a:r>
              <a:rPr lang="en-GB" dirty="0"/>
              <a:t>Defining Institution</a:t>
            </a:r>
          </a:p>
          <a:p>
            <a:pPr lvl="1"/>
            <a:endParaRPr lang="en-GB" dirty="0"/>
          </a:p>
          <a:p>
            <a:pPr lvl="1"/>
            <a:r>
              <a:rPr lang="en-GB" dirty="0"/>
              <a:t>True down at anniversary</a:t>
            </a:r>
          </a:p>
          <a:p>
            <a:pPr lvl="1"/>
            <a:endParaRPr lang="en-GB" dirty="0"/>
          </a:p>
          <a:p>
            <a:pPr lvl="1"/>
            <a:r>
              <a:rPr lang="en-GB" dirty="0"/>
              <a:t>OVS-ES/EES buyout @ 10% discount</a:t>
            </a:r>
          </a:p>
          <a:p>
            <a:pPr lvl="1"/>
            <a:endParaRPr lang="en-GB" dirty="0"/>
          </a:p>
          <a:p>
            <a:pPr lvl="1"/>
            <a:r>
              <a:rPr lang="en-GB" dirty="0"/>
              <a:t>School agreement customers may start a new OVS-ES/EES at ‘renewing customer’ discounts</a:t>
            </a:r>
          </a:p>
          <a:p>
            <a:pPr lvl="1"/>
            <a:endParaRPr lang="en-GB" sz="2000" dirty="0"/>
          </a:p>
          <a:p>
            <a:pPr lvl="1"/>
            <a:endParaRPr lang="en-GB" sz="2000" dirty="0"/>
          </a:p>
          <a:p>
            <a:pPr lvl="1"/>
            <a:endParaRPr lang="en-GB" sz="2000" dirty="0"/>
          </a:p>
        </p:txBody>
      </p:sp>
    </p:spTree>
    <p:extLst>
      <p:ext uri="{BB962C8B-B14F-4D97-AF65-F5344CB8AC3E}">
        <p14:creationId xmlns:p14="http://schemas.microsoft.com/office/powerpoint/2010/main" val="8009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Rounded Rectangle 39"/>
          <p:cNvSpPr/>
          <p:nvPr/>
        </p:nvSpPr>
        <p:spPr bwMode="auto">
          <a:xfrm>
            <a:off x="10449015" y="3415642"/>
            <a:ext cx="1118207" cy="2097844"/>
          </a:xfrm>
          <a:prstGeom prst="roundRect">
            <a:avLst>
              <a:gd name="adj" fmla="val 4910"/>
            </a:avLst>
          </a:prstGeom>
          <a:solidFill>
            <a:srgbClr val="00B0F0"/>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Office 365 Education + Windows 10 Education + EMS</a:t>
            </a:r>
          </a:p>
          <a:p>
            <a:pPr marL="0" marR="0" lvl="0" indent="0" algn="ctr" defTabSz="776654" eaLnBrk="1" fontAlgn="auto" latinLnBrk="0" hangingPunct="1">
              <a:lnSpc>
                <a:spcPct val="90000"/>
              </a:lnSpc>
              <a:spcBef>
                <a:spcPts val="0"/>
              </a:spcBef>
              <a:spcAft>
                <a:spcPts val="0"/>
              </a:spcAft>
              <a:buClrTx/>
              <a:buSzTx/>
              <a:buFontTx/>
              <a:buNone/>
              <a:tabLst/>
              <a:defRPr/>
            </a:pPr>
            <a:endParaRPr kumimoji="0" lang="en-US" sz="816"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p:txBody>
      </p:sp>
      <p:sp>
        <p:nvSpPr>
          <p:cNvPr id="64" name="Rounded Rectangle 39"/>
          <p:cNvSpPr/>
          <p:nvPr/>
        </p:nvSpPr>
        <p:spPr bwMode="auto">
          <a:xfrm>
            <a:off x="10449015" y="5581835"/>
            <a:ext cx="1117421" cy="909575"/>
          </a:xfrm>
          <a:prstGeom prst="roundRect">
            <a:avLst>
              <a:gd name="adj" fmla="val 4910"/>
            </a:avLst>
          </a:prstGeom>
          <a:solidFill>
            <a:schemeClr val="accent6"/>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Hardware </a:t>
            </a:r>
            <a:r>
              <a:rPr kumimoji="0" lang="en-US" sz="918" b="1" i="0" u="none" strike="noStrike" kern="0" cap="none" spc="0" normalizeH="0" baseline="0" noProof="0" dirty="0" err="1">
                <a:ln>
                  <a:noFill/>
                </a:ln>
                <a:solidFill>
                  <a:prstClr val="white">
                    <a:alpha val="99000"/>
                  </a:prstClr>
                </a:solidFill>
                <a:effectLst>
                  <a:outerShdw blurRad="38100" dist="38100" dir="2700000" algn="tl">
                    <a:srgbClr val="000000">
                      <a:alpha val="43137"/>
                    </a:srgbClr>
                  </a:outerShdw>
                </a:effectLst>
                <a:uLnTx/>
                <a:uFillTx/>
              </a:rPr>
              <a:t>incl</a:t>
            </a: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 Windows</a:t>
            </a:r>
            <a:endParaRPr kumimoji="0" lang="en-US" sz="816"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p:txBody>
      </p:sp>
      <p:sp>
        <p:nvSpPr>
          <p:cNvPr id="68" name="Rounded Rectangle 39"/>
          <p:cNvSpPr/>
          <p:nvPr/>
        </p:nvSpPr>
        <p:spPr bwMode="auto">
          <a:xfrm>
            <a:off x="10449015" y="2608969"/>
            <a:ext cx="1117421" cy="741022"/>
          </a:xfrm>
          <a:prstGeom prst="roundRect">
            <a:avLst>
              <a:gd name="adj" fmla="val 4910"/>
            </a:avLst>
          </a:prstGeom>
          <a:solidFill>
            <a:schemeClr val="tx1">
              <a:lumMod val="85000"/>
              <a:lumOff val="15000"/>
            </a:schemeClr>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Other support</a:t>
            </a:r>
          </a:p>
          <a:p>
            <a:pPr marL="0" marR="0" lvl="0" indent="0" algn="ctr" defTabSz="776654" eaLnBrk="1" fontAlgn="auto" latinLnBrk="0" hangingPunct="1">
              <a:lnSpc>
                <a:spcPct val="90000"/>
              </a:lnSpc>
              <a:spcBef>
                <a:spcPts val="0"/>
              </a:spcBef>
              <a:spcAft>
                <a:spcPts val="0"/>
              </a:spcAft>
              <a:buClrTx/>
              <a:buSzTx/>
              <a:buFontTx/>
              <a:buNone/>
              <a:tabLst/>
              <a:defRPr/>
            </a:pPr>
            <a:r>
              <a:rPr kumimoji="0" lang="en-US" sz="714" b="0"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(SME services including helpdesk)</a:t>
            </a:r>
          </a:p>
          <a:p>
            <a:pPr marL="0" marR="0" lvl="0" indent="0" algn="ctr" defTabSz="776654" eaLnBrk="1" fontAlgn="auto" latinLnBrk="0" hangingPunct="1">
              <a:lnSpc>
                <a:spcPct val="90000"/>
              </a:lnSpc>
              <a:spcBef>
                <a:spcPts val="0"/>
              </a:spcBef>
              <a:spcAft>
                <a:spcPts val="0"/>
              </a:spcAft>
              <a:buClrTx/>
              <a:buSzTx/>
              <a:buFontTx/>
              <a:buNone/>
              <a:tabLst/>
              <a:defRPr/>
            </a:pPr>
            <a:endParaRPr kumimoji="0" lang="en-US" sz="816"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p:txBody>
      </p:sp>
      <p:sp>
        <p:nvSpPr>
          <p:cNvPr id="4" name="Curved Down Arrow 3"/>
          <p:cNvSpPr/>
          <p:nvPr/>
        </p:nvSpPr>
        <p:spPr bwMode="auto">
          <a:xfrm>
            <a:off x="2737871" y="1708614"/>
            <a:ext cx="7407321" cy="1231182"/>
          </a:xfrm>
          <a:prstGeom prst="curvedDownArrow">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6" name="Oval 5"/>
          <p:cNvSpPr/>
          <p:nvPr/>
        </p:nvSpPr>
        <p:spPr bwMode="auto">
          <a:xfrm>
            <a:off x="3797185" y="1211033"/>
            <a:ext cx="334520" cy="344658"/>
          </a:xfrm>
          <a:prstGeom prst="ellipse">
            <a:avLst/>
          </a:prstGeom>
          <a:solidFill>
            <a:schemeClr val="accent5"/>
          </a:solidFill>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r>
              <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rPr>
              <a:t>1</a:t>
            </a:r>
          </a:p>
        </p:txBody>
      </p:sp>
      <p:sp>
        <p:nvSpPr>
          <p:cNvPr id="41" name="Oval 40"/>
          <p:cNvSpPr/>
          <p:nvPr/>
        </p:nvSpPr>
        <p:spPr bwMode="auto">
          <a:xfrm>
            <a:off x="3815737" y="5662826"/>
            <a:ext cx="334520" cy="344658"/>
          </a:xfrm>
          <a:prstGeom prst="ellipse">
            <a:avLst/>
          </a:prstGeom>
          <a:solidFill>
            <a:schemeClr val="accent5"/>
          </a:solidFill>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r>
              <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rPr>
              <a:t>2</a:t>
            </a:r>
          </a:p>
        </p:txBody>
      </p:sp>
      <p:sp>
        <p:nvSpPr>
          <p:cNvPr id="11" name="TextBox 10"/>
          <p:cNvSpPr txBox="1"/>
          <p:nvPr/>
        </p:nvSpPr>
        <p:spPr>
          <a:xfrm>
            <a:off x="4263834" y="1237494"/>
            <a:ext cx="2131481" cy="282513"/>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36" b="0" i="0" u="none" strike="noStrike" kern="0" cap="none" spc="0" normalizeH="0" baseline="0" noProof="0" dirty="0">
                <a:ln>
                  <a:noFill/>
                </a:ln>
                <a:gradFill>
                  <a:gsLst>
                    <a:gs pos="0">
                      <a:schemeClr val="tx1"/>
                    </a:gs>
                    <a:gs pos="86000">
                      <a:schemeClr val="tx1"/>
                    </a:gs>
                  </a:gsLst>
                  <a:lin ang="5400000" scaled="0"/>
                </a:gradFill>
                <a:effectLst/>
                <a:uLnTx/>
                <a:uFillTx/>
              </a:rPr>
              <a:t>Migrate to the cloud</a:t>
            </a:r>
          </a:p>
        </p:txBody>
      </p:sp>
      <p:sp>
        <p:nvSpPr>
          <p:cNvPr id="43" name="Rounded Rectangle 39"/>
          <p:cNvSpPr/>
          <p:nvPr/>
        </p:nvSpPr>
        <p:spPr bwMode="auto">
          <a:xfrm>
            <a:off x="5004525" y="3583477"/>
            <a:ext cx="1127787" cy="498273"/>
          </a:xfrm>
          <a:prstGeom prst="roundRect">
            <a:avLst>
              <a:gd name="adj" fmla="val 4910"/>
            </a:avLst>
          </a:prstGeom>
          <a:solidFill>
            <a:srgbClr val="00B0F0"/>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O365 Education</a:t>
            </a:r>
            <a:endParaRPr kumimoji="0" lang="en-US"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p:txBody>
      </p:sp>
      <p:sp>
        <p:nvSpPr>
          <p:cNvPr id="44" name="Rounded Rectangle 39"/>
          <p:cNvSpPr/>
          <p:nvPr/>
        </p:nvSpPr>
        <p:spPr bwMode="auto">
          <a:xfrm>
            <a:off x="7375570" y="2633166"/>
            <a:ext cx="1127787" cy="426839"/>
          </a:xfrm>
          <a:prstGeom prst="roundRect">
            <a:avLst>
              <a:gd name="adj" fmla="val 4910"/>
            </a:avLst>
          </a:prstGeom>
          <a:solidFill>
            <a:srgbClr val="00B0F0"/>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EMS </a:t>
            </a:r>
          </a:p>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Add-On</a:t>
            </a:r>
            <a:endParaRPr kumimoji="0" lang="en-US"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p:txBody>
      </p:sp>
      <p:sp>
        <p:nvSpPr>
          <p:cNvPr id="45" name="Rounded Rectangle 39"/>
          <p:cNvSpPr/>
          <p:nvPr/>
        </p:nvSpPr>
        <p:spPr bwMode="auto">
          <a:xfrm>
            <a:off x="6189287" y="3125679"/>
            <a:ext cx="1127787" cy="392268"/>
          </a:xfrm>
          <a:prstGeom prst="roundRect">
            <a:avLst>
              <a:gd name="adj" fmla="val 4910"/>
            </a:avLst>
          </a:prstGeom>
          <a:solidFill>
            <a:srgbClr val="00B0F0"/>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Azure Active Directory</a:t>
            </a:r>
          </a:p>
        </p:txBody>
      </p:sp>
      <p:sp>
        <p:nvSpPr>
          <p:cNvPr id="51" name="Curved Down Arrow 50"/>
          <p:cNvSpPr/>
          <p:nvPr/>
        </p:nvSpPr>
        <p:spPr bwMode="auto">
          <a:xfrm flipV="1">
            <a:off x="2713708" y="4087457"/>
            <a:ext cx="7455645" cy="1354021"/>
          </a:xfrm>
          <a:prstGeom prst="curvedDownArrow">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52" name="TextBox 51"/>
          <p:cNvSpPr txBox="1"/>
          <p:nvPr/>
        </p:nvSpPr>
        <p:spPr>
          <a:xfrm>
            <a:off x="4238648" y="5628476"/>
            <a:ext cx="4927887" cy="56502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36" b="0" i="0" u="none" strike="noStrike" kern="0" cap="none" spc="0" normalizeH="0" baseline="0" noProof="0" dirty="0">
                <a:ln>
                  <a:noFill/>
                </a:ln>
                <a:gradFill>
                  <a:gsLst>
                    <a:gs pos="0">
                      <a:schemeClr val="tx1"/>
                    </a:gs>
                    <a:gs pos="86000">
                      <a:schemeClr val="tx1"/>
                    </a:gs>
                  </a:gsLst>
                  <a:lin ang="5400000" scaled="0"/>
                </a:gradFill>
                <a:effectLst/>
                <a:uLnTx/>
                <a:uFillTx/>
              </a:rPr>
              <a:t>Further extend the migration time by renewing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836" b="0" i="0" u="none" strike="noStrike" kern="0" cap="none" spc="0" normalizeH="0" baseline="0" noProof="0" dirty="0">
                <a:ln>
                  <a:noFill/>
                </a:ln>
                <a:gradFill>
                  <a:gsLst>
                    <a:gs pos="0">
                      <a:schemeClr val="tx1"/>
                    </a:gs>
                    <a:gs pos="86000">
                      <a:schemeClr val="tx1"/>
                    </a:gs>
                  </a:gsLst>
                  <a:lin ang="5400000" scaled="0"/>
                </a:gradFill>
                <a:effectLst/>
                <a:uLnTx/>
                <a:uFillTx/>
              </a:rPr>
              <a:t>old stack during the transition period</a:t>
            </a:r>
          </a:p>
        </p:txBody>
      </p:sp>
      <p:sp>
        <p:nvSpPr>
          <p:cNvPr id="13" name="TextBox 12"/>
          <p:cNvSpPr txBox="1"/>
          <p:nvPr/>
        </p:nvSpPr>
        <p:spPr>
          <a:xfrm>
            <a:off x="5111564" y="4212568"/>
            <a:ext cx="1020748" cy="565026"/>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18" b="0" i="0" u="none" strike="noStrike" kern="0" cap="none" spc="0" normalizeH="0" baseline="0" noProof="0" dirty="0">
                <a:ln>
                  <a:noFill/>
                </a:ln>
                <a:gradFill>
                  <a:gsLst>
                    <a:gs pos="0">
                      <a:schemeClr val="tx1"/>
                    </a:gs>
                    <a:gs pos="86000">
                      <a:schemeClr val="tx1"/>
                    </a:gs>
                  </a:gsLst>
                  <a:lin ang="5400000" scaled="0"/>
                </a:gradFill>
                <a:effectLst/>
                <a:uLnTx/>
                <a:uFillTx/>
              </a:rPr>
              <a:t>Reduce storage costs and migrate email and docs to the cloud</a:t>
            </a:r>
          </a:p>
        </p:txBody>
      </p:sp>
      <p:sp>
        <p:nvSpPr>
          <p:cNvPr id="56" name="Rounded Rectangle 55"/>
          <p:cNvSpPr/>
          <p:nvPr/>
        </p:nvSpPr>
        <p:spPr bwMode="auto">
          <a:xfrm>
            <a:off x="4098491" y="4170809"/>
            <a:ext cx="906034" cy="648545"/>
          </a:xfrm>
          <a:prstGeom prst="roundRect">
            <a:avLst>
              <a:gd name="adj" fmla="val 5925"/>
            </a:avLst>
          </a:prstGeom>
          <a:solidFill>
            <a:schemeClr val="accent5">
              <a:lumMod val="75000"/>
            </a:schemeClr>
          </a:solidFill>
          <a:ln w="25400" cap="flat" cmpd="sng" algn="ctr">
            <a:noFill/>
            <a:prstDash val="solid"/>
          </a:ln>
          <a:effectLst/>
        </p:spPr>
        <p:txBody>
          <a:bodyPr lIns="77668" tIns="38833" rIns="77668" bIns="38833"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GB"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Old stack</a:t>
            </a:r>
          </a:p>
        </p:txBody>
      </p:sp>
      <p:sp>
        <p:nvSpPr>
          <p:cNvPr id="57" name="TextBox 56"/>
          <p:cNvSpPr txBox="1"/>
          <p:nvPr/>
        </p:nvSpPr>
        <p:spPr>
          <a:xfrm>
            <a:off x="6218781" y="3604724"/>
            <a:ext cx="1119280" cy="423770"/>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18" b="0" i="0" u="none" strike="noStrike" kern="0" cap="none" spc="0" normalizeH="0" baseline="0" noProof="0" dirty="0">
                <a:ln>
                  <a:noFill/>
                </a:ln>
                <a:gradFill>
                  <a:gsLst>
                    <a:gs pos="0">
                      <a:schemeClr val="tx1"/>
                    </a:gs>
                    <a:gs pos="86000">
                      <a:schemeClr val="tx1"/>
                    </a:gs>
                  </a:gsLst>
                  <a:lin ang="5400000" scaled="0"/>
                </a:gradFill>
                <a:effectLst/>
                <a:uLnTx/>
                <a:uFillTx/>
              </a:rPr>
              <a:t>Provide identity/access through Cloud</a:t>
            </a:r>
          </a:p>
        </p:txBody>
      </p:sp>
      <p:sp>
        <p:nvSpPr>
          <p:cNvPr id="58" name="TextBox 57"/>
          <p:cNvSpPr txBox="1"/>
          <p:nvPr/>
        </p:nvSpPr>
        <p:spPr>
          <a:xfrm>
            <a:off x="7400293" y="3141177"/>
            <a:ext cx="1122200" cy="7203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18" b="0" i="0" u="none" strike="noStrike" kern="0" cap="none" spc="0" normalizeH="0" baseline="0" noProof="0" dirty="0">
                <a:ln>
                  <a:noFill/>
                </a:ln>
                <a:gradFill>
                  <a:gsLst>
                    <a:gs pos="0">
                      <a:schemeClr val="tx1"/>
                    </a:gs>
                    <a:gs pos="86000">
                      <a:schemeClr val="tx1"/>
                    </a:gs>
                  </a:gsLst>
                  <a:lin ang="5400000" scaled="0"/>
                </a:gradFill>
                <a:effectLst/>
                <a:uLnTx/>
                <a:uFillTx/>
              </a:rPr>
              <a:t>Reduce mgmt. costs through Active </a:t>
            </a:r>
            <a:r>
              <a:rPr kumimoji="0" lang="en-GB" sz="918" b="0" i="0" u="none" strike="noStrike" kern="0" cap="none" spc="0" normalizeH="0" baseline="0" noProof="0" dirty="0" err="1">
                <a:ln>
                  <a:noFill/>
                </a:ln>
                <a:gradFill>
                  <a:gsLst>
                    <a:gs pos="0">
                      <a:schemeClr val="tx1"/>
                    </a:gs>
                    <a:gs pos="86000">
                      <a:schemeClr val="tx1"/>
                    </a:gs>
                  </a:gsLst>
                  <a:lin ang="5400000" scaled="0"/>
                </a:gradFill>
                <a:effectLst/>
                <a:uLnTx/>
                <a:uFillTx/>
              </a:rPr>
              <a:t>Dir</a:t>
            </a:r>
            <a:r>
              <a:rPr kumimoji="0" lang="en-GB" sz="918" b="0" i="0" u="none" strike="noStrike" kern="0" cap="none" spc="0" normalizeH="0" baseline="0" noProof="0" dirty="0">
                <a:ln>
                  <a:noFill/>
                </a:ln>
                <a:gradFill>
                  <a:gsLst>
                    <a:gs pos="0">
                      <a:schemeClr val="tx1"/>
                    </a:gs>
                    <a:gs pos="86000">
                      <a:schemeClr val="tx1"/>
                    </a:gs>
                  </a:gsLst>
                  <a:lin ang="5400000" scaled="0"/>
                </a:gradFill>
                <a:effectLst/>
                <a:uLnTx/>
                <a:uFillTx/>
              </a:rPr>
              <a:t> in the cloud and device mgmt. through Intune</a:t>
            </a:r>
          </a:p>
        </p:txBody>
      </p:sp>
      <p:sp>
        <p:nvSpPr>
          <p:cNvPr id="14" name="Plus 13"/>
          <p:cNvSpPr/>
          <p:nvPr/>
        </p:nvSpPr>
        <p:spPr bwMode="auto">
          <a:xfrm>
            <a:off x="4758203" y="3877315"/>
            <a:ext cx="212981" cy="208193"/>
          </a:xfrm>
          <a:prstGeom prst="mathPlus">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60" name="Plus 59"/>
          <p:cNvSpPr/>
          <p:nvPr/>
        </p:nvSpPr>
        <p:spPr bwMode="auto">
          <a:xfrm>
            <a:off x="5937724" y="3321341"/>
            <a:ext cx="212981" cy="208193"/>
          </a:xfrm>
          <a:prstGeom prst="mathPlus">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61" name="Plus 60"/>
          <p:cNvSpPr/>
          <p:nvPr/>
        </p:nvSpPr>
        <p:spPr bwMode="auto">
          <a:xfrm>
            <a:off x="7113180" y="2876244"/>
            <a:ext cx="212981" cy="208193"/>
          </a:xfrm>
          <a:prstGeom prst="mathPlus">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67" name="Parallelogram 66"/>
          <p:cNvSpPr/>
          <p:nvPr/>
        </p:nvSpPr>
        <p:spPr bwMode="auto">
          <a:xfrm rot="20667532">
            <a:off x="1074986" y="1837164"/>
            <a:ext cx="1511652" cy="201204"/>
          </a:xfrm>
          <a:prstGeom prst="parallelogram">
            <a:avLst/>
          </a:prstGeom>
          <a:solidFill>
            <a:schemeClr val="bg1"/>
          </a:solidFill>
          <a:ln>
            <a:solidFill>
              <a:schemeClr val="bg1"/>
            </a:solid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38" name="Rounded Rectangle 39"/>
          <p:cNvSpPr/>
          <p:nvPr/>
        </p:nvSpPr>
        <p:spPr bwMode="auto">
          <a:xfrm>
            <a:off x="921498" y="5581835"/>
            <a:ext cx="1117421" cy="909575"/>
          </a:xfrm>
          <a:prstGeom prst="roundRect">
            <a:avLst>
              <a:gd name="adj" fmla="val 4910"/>
            </a:avLst>
          </a:prstGeom>
          <a:solidFill>
            <a:schemeClr val="accent6"/>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Hardware </a:t>
            </a:r>
            <a:r>
              <a:rPr kumimoji="0" lang="en-US" sz="918" b="1" i="0" u="none" strike="noStrike" kern="0" cap="none" spc="0" normalizeH="0" baseline="0" noProof="0" dirty="0" err="1">
                <a:ln>
                  <a:noFill/>
                </a:ln>
                <a:solidFill>
                  <a:prstClr val="white">
                    <a:alpha val="99000"/>
                  </a:prstClr>
                </a:solidFill>
                <a:effectLst>
                  <a:outerShdw blurRad="38100" dist="38100" dir="2700000" algn="tl">
                    <a:srgbClr val="000000">
                      <a:alpha val="43137"/>
                    </a:srgbClr>
                  </a:outerShdw>
                </a:effectLst>
                <a:uLnTx/>
                <a:uFillTx/>
              </a:rPr>
              <a:t>incl</a:t>
            </a: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 Windows</a:t>
            </a:r>
          </a:p>
        </p:txBody>
      </p:sp>
      <p:sp>
        <p:nvSpPr>
          <p:cNvPr id="39" name="Rounded Rectangle 39"/>
          <p:cNvSpPr/>
          <p:nvPr/>
        </p:nvSpPr>
        <p:spPr bwMode="auto">
          <a:xfrm>
            <a:off x="921498" y="1775409"/>
            <a:ext cx="1117421" cy="2373530"/>
          </a:xfrm>
          <a:prstGeom prst="roundRect">
            <a:avLst>
              <a:gd name="adj" fmla="val 4910"/>
            </a:avLst>
          </a:prstGeom>
          <a:solidFill>
            <a:schemeClr val="accent3"/>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Server licensing,  hardware, management, deployment and storage costs</a:t>
            </a:r>
          </a:p>
          <a:p>
            <a:pPr marL="0" marR="0" lvl="0" indent="0" algn="ctr" defTabSz="776654" eaLnBrk="1" fontAlgn="auto" latinLnBrk="0" hangingPunct="1">
              <a:lnSpc>
                <a:spcPct val="90000"/>
              </a:lnSpc>
              <a:spcBef>
                <a:spcPts val="0"/>
              </a:spcBef>
              <a:spcAft>
                <a:spcPts val="0"/>
              </a:spcAft>
              <a:buClrTx/>
              <a:buSzTx/>
              <a:buFontTx/>
              <a:buNone/>
              <a:tabLst/>
              <a:defRPr/>
            </a:pPr>
            <a:endParaRPr kumimoji="0" lang="en-US"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p:txBody>
      </p:sp>
      <p:sp>
        <p:nvSpPr>
          <p:cNvPr id="40" name="Rounded Rectangle 39"/>
          <p:cNvSpPr/>
          <p:nvPr/>
        </p:nvSpPr>
        <p:spPr bwMode="auto">
          <a:xfrm>
            <a:off x="916683" y="5236846"/>
            <a:ext cx="1122021" cy="302127"/>
          </a:xfrm>
          <a:prstGeom prst="roundRect">
            <a:avLst>
              <a:gd name="adj" fmla="val 5925"/>
            </a:avLst>
          </a:prstGeom>
          <a:solidFill>
            <a:schemeClr val="accent5">
              <a:lumMod val="75000"/>
            </a:schemeClr>
          </a:solidFill>
          <a:ln w="25400" cap="flat" cmpd="sng" algn="ctr">
            <a:noFill/>
            <a:prstDash val="solid"/>
          </a:ln>
          <a:effectLst/>
        </p:spPr>
        <p:txBody>
          <a:bodyPr lIns="77668" tIns="38833" rIns="77668" bIns="38833"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GB"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Windows </a:t>
            </a:r>
            <a:r>
              <a:rPr kumimoji="0" lang="en-GB" sz="850" b="1" i="0" u="none" strike="noStrike" kern="0" cap="none" spc="0" normalizeH="0" baseline="0" noProof="0" dirty="0" err="1">
                <a:ln>
                  <a:noFill/>
                </a:ln>
                <a:solidFill>
                  <a:prstClr val="white">
                    <a:alpha val="99000"/>
                  </a:prstClr>
                </a:solidFill>
                <a:effectLst>
                  <a:outerShdw blurRad="38100" dist="38100" dir="2700000" algn="tl">
                    <a:srgbClr val="000000">
                      <a:alpha val="43137"/>
                    </a:srgbClr>
                  </a:outerShdw>
                </a:effectLst>
                <a:uLnTx/>
                <a:uFillTx/>
              </a:rPr>
              <a:t>Upg</a:t>
            </a:r>
            <a:r>
              <a:rPr kumimoji="0" lang="en-GB"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a:t>
            </a:r>
          </a:p>
        </p:txBody>
      </p:sp>
      <p:sp>
        <p:nvSpPr>
          <p:cNvPr id="42" name="Rounded Rectangle 41"/>
          <p:cNvSpPr/>
          <p:nvPr/>
        </p:nvSpPr>
        <p:spPr bwMode="auto">
          <a:xfrm>
            <a:off x="916683" y="4902642"/>
            <a:ext cx="1122021" cy="302127"/>
          </a:xfrm>
          <a:prstGeom prst="roundRect">
            <a:avLst>
              <a:gd name="adj" fmla="val 5925"/>
            </a:avLst>
          </a:prstGeom>
          <a:solidFill>
            <a:schemeClr val="accent5">
              <a:lumMod val="75000"/>
            </a:schemeClr>
          </a:solidFill>
          <a:ln w="25400" cap="flat" cmpd="sng" algn="ctr">
            <a:noFill/>
            <a:prstDash val="solid"/>
          </a:ln>
          <a:effectLst/>
        </p:spPr>
        <p:txBody>
          <a:bodyPr lIns="77668" tIns="38833" rIns="77668" bIns="38833"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GB"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Core CAL</a:t>
            </a:r>
          </a:p>
        </p:txBody>
      </p:sp>
      <p:sp>
        <p:nvSpPr>
          <p:cNvPr id="47" name="Rounded Rectangle 46"/>
          <p:cNvSpPr/>
          <p:nvPr/>
        </p:nvSpPr>
        <p:spPr bwMode="auto">
          <a:xfrm>
            <a:off x="916683" y="4213092"/>
            <a:ext cx="1122021" cy="648545"/>
          </a:xfrm>
          <a:prstGeom prst="roundRect">
            <a:avLst>
              <a:gd name="adj" fmla="val 5925"/>
            </a:avLst>
          </a:prstGeom>
          <a:solidFill>
            <a:schemeClr val="accent5">
              <a:lumMod val="75000"/>
            </a:schemeClr>
          </a:solidFill>
          <a:ln w="25400" cap="flat" cmpd="sng" algn="ctr">
            <a:noFill/>
            <a:prstDash val="solid"/>
          </a:ln>
          <a:effectLst/>
        </p:spPr>
        <p:txBody>
          <a:bodyPr lIns="77668" tIns="38833" rIns="77668" bIns="38833"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GB"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Office Pro</a:t>
            </a:r>
          </a:p>
        </p:txBody>
      </p:sp>
      <p:sp>
        <p:nvSpPr>
          <p:cNvPr id="48" name="Rounded Rectangle 39"/>
          <p:cNvSpPr/>
          <p:nvPr/>
        </p:nvSpPr>
        <p:spPr bwMode="auto">
          <a:xfrm>
            <a:off x="916683" y="976982"/>
            <a:ext cx="1117421" cy="741022"/>
          </a:xfrm>
          <a:prstGeom prst="roundRect">
            <a:avLst>
              <a:gd name="adj" fmla="val 4910"/>
            </a:avLst>
          </a:prstGeom>
          <a:solidFill>
            <a:schemeClr val="tx1">
              <a:lumMod val="85000"/>
              <a:lumOff val="15000"/>
            </a:schemeClr>
          </a:solidFill>
          <a:ln w="25400" cap="flat" cmpd="sng" algn="ctr">
            <a:noFill/>
            <a:prstDash val="solid"/>
          </a:ln>
          <a:effectLst/>
        </p:spPr>
        <p:txBody>
          <a:bodyPr rtlCol="0" anchor="ctr" anchorCtr="0">
            <a:noAutofit/>
          </a:bodyPr>
          <a:lstStyle/>
          <a:p>
            <a:pPr marL="0" marR="0" lvl="0" indent="0" algn="ctr" defTabSz="776654" eaLnBrk="1" fontAlgn="auto" latinLnBrk="0" hangingPunct="1">
              <a:lnSpc>
                <a:spcPct val="90000"/>
              </a:lnSpc>
              <a:spcBef>
                <a:spcPts val="0"/>
              </a:spcBef>
              <a:spcAft>
                <a:spcPts val="0"/>
              </a:spcAft>
              <a:buClrTx/>
              <a:buSzTx/>
              <a:buFontTx/>
              <a:buNone/>
              <a:tabLst/>
              <a:defRPr/>
            </a:pPr>
            <a:r>
              <a:rPr kumimoji="0" lang="en-US" sz="918"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Other support</a:t>
            </a:r>
          </a:p>
          <a:p>
            <a:pPr marL="0" marR="0" lvl="0" indent="0" algn="ctr" defTabSz="776654" eaLnBrk="1" fontAlgn="auto" latinLnBrk="0" hangingPunct="1">
              <a:lnSpc>
                <a:spcPct val="90000"/>
              </a:lnSpc>
              <a:spcBef>
                <a:spcPts val="0"/>
              </a:spcBef>
              <a:spcAft>
                <a:spcPts val="0"/>
              </a:spcAft>
              <a:buClrTx/>
              <a:buSzTx/>
              <a:buFontTx/>
              <a:buNone/>
              <a:tabLst/>
              <a:defRPr/>
            </a:pPr>
            <a:endParaRPr kumimoji="0" lang="en-US" sz="850"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a:p>
            <a:pPr marL="0" marR="0" lvl="0" indent="0" algn="ctr" defTabSz="776654" eaLnBrk="1" fontAlgn="auto" latinLnBrk="0" hangingPunct="1">
              <a:lnSpc>
                <a:spcPct val="90000"/>
              </a:lnSpc>
              <a:spcBef>
                <a:spcPts val="0"/>
              </a:spcBef>
              <a:spcAft>
                <a:spcPts val="0"/>
              </a:spcAft>
              <a:buClrTx/>
              <a:buSzTx/>
              <a:buFontTx/>
              <a:buNone/>
              <a:tabLst/>
              <a:defRPr/>
            </a:pPr>
            <a:r>
              <a:rPr kumimoji="0" lang="en-US" sz="714" b="0"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rPr>
              <a:t>(SME services including helpdesk)</a:t>
            </a:r>
          </a:p>
          <a:p>
            <a:pPr marL="0" marR="0" lvl="0" indent="0" algn="ctr" defTabSz="776654" eaLnBrk="1" fontAlgn="auto" latinLnBrk="0" hangingPunct="1">
              <a:lnSpc>
                <a:spcPct val="90000"/>
              </a:lnSpc>
              <a:spcBef>
                <a:spcPts val="0"/>
              </a:spcBef>
              <a:spcAft>
                <a:spcPts val="0"/>
              </a:spcAft>
              <a:buClrTx/>
              <a:buSzTx/>
              <a:buFontTx/>
              <a:buNone/>
              <a:tabLst/>
              <a:defRPr/>
            </a:pPr>
            <a:endParaRPr kumimoji="0" lang="en-US" sz="816" b="1" i="0" u="none" strike="noStrike" kern="0" cap="none" spc="0" normalizeH="0" baseline="0" noProof="0" dirty="0">
              <a:ln>
                <a:noFill/>
              </a:ln>
              <a:solidFill>
                <a:prstClr val="white">
                  <a:alpha val="99000"/>
                </a:prstClr>
              </a:solidFill>
              <a:effectLst>
                <a:outerShdw blurRad="38100" dist="38100" dir="2700000" algn="tl">
                  <a:srgbClr val="000000">
                    <a:alpha val="43137"/>
                  </a:srgbClr>
                </a:outerShdw>
              </a:effectLst>
              <a:uLnTx/>
              <a:uFillTx/>
            </a:endParaRPr>
          </a:p>
        </p:txBody>
      </p:sp>
      <p:sp>
        <p:nvSpPr>
          <p:cNvPr id="55" name="Parallelogram 54"/>
          <p:cNvSpPr/>
          <p:nvPr/>
        </p:nvSpPr>
        <p:spPr bwMode="auto">
          <a:xfrm rot="20667532">
            <a:off x="750961" y="2154844"/>
            <a:ext cx="1511652" cy="201204"/>
          </a:xfrm>
          <a:prstGeom prst="parallelogram">
            <a:avLst/>
          </a:prstGeom>
          <a:solidFill>
            <a:schemeClr val="bg1"/>
          </a:solidFill>
          <a:ln>
            <a:solidFill>
              <a:schemeClr val="bg1"/>
            </a:solidFill>
            <a:headEnd type="none" w="med" len="med"/>
            <a:tailEnd type="none" w="med" len="med"/>
          </a:ln>
          <a:effectLst/>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59" name="Up Arrow 58"/>
          <p:cNvSpPr/>
          <p:nvPr/>
        </p:nvSpPr>
        <p:spPr bwMode="auto">
          <a:xfrm>
            <a:off x="1406517" y="2146980"/>
            <a:ext cx="166807" cy="247592"/>
          </a:xfrm>
          <a:prstGeom prst="upArrow">
            <a:avLst/>
          </a:prstGeom>
          <a:solidFill>
            <a:schemeClr val="accent3"/>
          </a:solidFill>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3256" tIns="46628" rIns="93256" bIns="46628" numCol="1" rtlCol="0" anchor="ctr" anchorCtr="0" compatLnSpc="1">
            <a:prstTxWarp prst="textNoShape">
              <a:avLst/>
            </a:prstTxWarp>
          </a:bodyPr>
          <a:lstStyle/>
          <a:p>
            <a:pPr marL="0" marR="0" lvl="0" indent="0" algn="ctr" defTabSz="932290" eaLnBrk="1" fontAlgn="auto" latinLnBrk="0" hangingPunct="1">
              <a:lnSpc>
                <a:spcPct val="100000"/>
              </a:lnSpc>
              <a:spcBef>
                <a:spcPts val="0"/>
              </a:spcBef>
              <a:spcAft>
                <a:spcPts val="0"/>
              </a:spcAft>
              <a:buClrTx/>
              <a:buSzTx/>
              <a:buFontTx/>
              <a:buNone/>
              <a:tabLst/>
              <a:defRPr/>
            </a:pPr>
            <a:endParaRPr kumimoji="0" lang="en-GB" sz="2244"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62" name="TextBox 61"/>
          <p:cNvSpPr txBox="1"/>
          <p:nvPr/>
        </p:nvSpPr>
        <p:spPr>
          <a:xfrm>
            <a:off x="0" y="26472"/>
            <a:ext cx="3972882" cy="627864"/>
          </a:xfrm>
          <a:prstGeom prst="rect">
            <a:avLst/>
          </a:prstGeom>
          <a:noFill/>
        </p:spPr>
        <p:txBody>
          <a:bodyPr wrap="non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GB" sz="2400" b="0" i="0" u="none" strike="noStrike" kern="0" cap="none" spc="0" normalizeH="0" baseline="0" noProof="0" dirty="0">
                <a:ln>
                  <a:noFill/>
                </a:ln>
                <a:gradFill>
                  <a:gsLst>
                    <a:gs pos="2917">
                      <a:schemeClr val="tx1"/>
                    </a:gs>
                    <a:gs pos="30000">
                      <a:schemeClr val="tx1"/>
                    </a:gs>
                  </a:gsLst>
                  <a:lin ang="5400000" scaled="0"/>
                </a:gradFill>
                <a:effectLst/>
                <a:uLnTx/>
                <a:uFillTx/>
              </a:rPr>
              <a:t>Education Cloud Transition</a:t>
            </a:r>
          </a:p>
        </p:txBody>
      </p:sp>
    </p:spTree>
    <p:extLst>
      <p:ext uri="{BB962C8B-B14F-4D97-AF65-F5344CB8AC3E}">
        <p14:creationId xmlns:p14="http://schemas.microsoft.com/office/powerpoint/2010/main" val="95208300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Questions so far</a:t>
            </a:r>
          </a:p>
        </p:txBody>
      </p:sp>
      <p:sp>
        <p:nvSpPr>
          <p:cNvPr id="3" name="Rectangle 2"/>
          <p:cNvSpPr/>
          <p:nvPr/>
        </p:nvSpPr>
        <p:spPr>
          <a:xfrm>
            <a:off x="571987" y="1395513"/>
            <a:ext cx="9635704" cy="5262979"/>
          </a:xfrm>
          <a:prstGeom prst="rect">
            <a:avLst/>
          </a:prstGeom>
        </p:spPr>
        <p:txBody>
          <a:bodyPr wrap="square">
            <a:spAutoFit/>
          </a:bodyPr>
          <a:lstStyle/>
          <a:p>
            <a:pPr marL="285750" indent="-285750">
              <a:spcAft>
                <a:spcPts val="0"/>
              </a:spcAft>
              <a:buFont typeface="Arial" panose="020B0604020202020204" pitchFamily="34" charset="0"/>
              <a:buChar char="•"/>
            </a:pPr>
            <a:r>
              <a:rPr lang="en-GB" sz="1600" dirty="0"/>
              <a:t>What are/were the benefits / differences for each of the ‘traditional’ licensing schemes?</a:t>
            </a:r>
          </a:p>
          <a:p>
            <a:pPr marL="285750" indent="-285750">
              <a:buFont typeface="Arial" panose="020B0604020202020204" pitchFamily="34" charset="0"/>
              <a:buChar char="•"/>
            </a:pPr>
            <a:r>
              <a:rPr lang="en-GB" sz="1600" dirty="0"/>
              <a:t>In the context of the push to move people to cloud delivered services, how do we migrate licensing to the cloud equivalent without ‘double paying’ for capabilities?</a:t>
            </a:r>
          </a:p>
          <a:p>
            <a:pPr marL="285750" indent="-285750">
              <a:buFont typeface="Arial" panose="020B0604020202020204" pitchFamily="34" charset="0"/>
              <a:buChar char="•"/>
            </a:pPr>
            <a:r>
              <a:rPr lang="en-GB" sz="1600" dirty="0"/>
              <a:t>How to we ‘add’ cloud capabilities to the traditional licences?</a:t>
            </a:r>
          </a:p>
          <a:p>
            <a:pPr marL="285750" indent="-285750">
              <a:buFont typeface="Arial" panose="020B0604020202020204" pitchFamily="34" charset="0"/>
              <a:buChar char="•"/>
            </a:pPr>
            <a:r>
              <a:rPr lang="en-GB" sz="1600" dirty="0"/>
              <a:t>How do we add on-</a:t>
            </a:r>
            <a:r>
              <a:rPr lang="en-GB" sz="1600" dirty="0" err="1"/>
              <a:t>prem</a:t>
            </a:r>
            <a:r>
              <a:rPr lang="en-GB" sz="1600" dirty="0"/>
              <a:t> capabilities if we are primarily Cloud customers?</a:t>
            </a:r>
          </a:p>
          <a:p>
            <a:pPr marL="285750" indent="-285750">
              <a:buFont typeface="Arial" panose="020B0604020202020204" pitchFamily="34" charset="0"/>
              <a:buChar char="•"/>
            </a:pPr>
            <a:r>
              <a:rPr lang="en-GB" sz="1600" dirty="0"/>
              <a:t>How do we do this without significantly increasing cost?</a:t>
            </a:r>
          </a:p>
          <a:p>
            <a:pPr marL="285750" indent="-285750">
              <a:buFont typeface="Arial" panose="020B0604020202020204" pitchFamily="34" charset="0"/>
              <a:buChar char="•"/>
            </a:pPr>
            <a:endParaRPr lang="en-GB" sz="1600" dirty="0"/>
          </a:p>
          <a:p>
            <a:r>
              <a:rPr lang="en-GB" sz="1600" b="1" dirty="0"/>
              <a:t>Scenario </a:t>
            </a:r>
            <a:endParaRPr lang="en-GB" sz="1600" dirty="0"/>
          </a:p>
          <a:p>
            <a:r>
              <a:rPr lang="en-GB" sz="1600" dirty="0"/>
              <a:t>Consider a  large school on EES-OVS, with fully virtualised servers, licensed for Office ProPlus (with student and Teacher add-ons), SCCM, Exchange, Enterprise CALs, Software Assurance (specifically MDOP) a few instances Server </a:t>
            </a:r>
            <a:r>
              <a:rPr lang="en-GB" sz="1600" dirty="0" err="1"/>
              <a:t>DataCenter</a:t>
            </a:r>
            <a:r>
              <a:rPr lang="en-GB" sz="1600" dirty="0"/>
              <a:t>, and SQL Server and System Centre with </a:t>
            </a:r>
            <a:r>
              <a:rPr lang="en-GB" sz="1600" dirty="0" err="1"/>
              <a:t>InTune</a:t>
            </a:r>
            <a:r>
              <a:rPr lang="en-GB" sz="1600" dirty="0"/>
              <a:t> add-on, and an Office 365 instance.</a:t>
            </a:r>
          </a:p>
          <a:p>
            <a:r>
              <a:rPr lang="en-GB" sz="1600" dirty="0"/>
              <a:t> </a:t>
            </a:r>
          </a:p>
          <a:p>
            <a:r>
              <a:rPr lang="en-GB" sz="1600" dirty="0"/>
              <a:t>Given the on-</a:t>
            </a:r>
            <a:r>
              <a:rPr lang="en-GB" sz="1600" dirty="0" err="1"/>
              <a:t>prem</a:t>
            </a:r>
            <a:r>
              <a:rPr lang="en-GB" sz="1600" dirty="0"/>
              <a:t> capabilities, to get equivalent in the cloud it appears that one would need to licence the Enterprise Mobility Suite. This is a substantial addition cost. Making a case for paying for what Senior Managers perceive to be free, or not ‘core business’ activities, is a tough sell. </a:t>
            </a:r>
          </a:p>
          <a:p>
            <a:r>
              <a:rPr lang="en-GB" sz="1600" dirty="0"/>
              <a:t> </a:t>
            </a:r>
          </a:p>
          <a:p>
            <a:r>
              <a:rPr lang="en-GB" sz="1600" dirty="0"/>
              <a:t>How does the school move to the cloud without substantial additional cost, or loss of capabilities?</a:t>
            </a:r>
          </a:p>
          <a:p>
            <a:endParaRPr lang="en-GB" sz="1600" dirty="0"/>
          </a:p>
          <a:p>
            <a:endParaRPr lang="en-GB" sz="1600" dirty="0"/>
          </a:p>
          <a:p>
            <a:pPr>
              <a:spcAft>
                <a:spcPts val="0"/>
              </a:spcAft>
            </a:pPr>
            <a:endParaRPr lang="en-GB" sz="16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6825352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9" y="264964"/>
            <a:ext cx="11703049" cy="1097302"/>
          </a:xfrm>
        </p:spPr>
        <p:txBody>
          <a:bodyPr/>
          <a:lstStyle/>
          <a:p>
            <a:r>
              <a:rPr lang="en-US" dirty="0"/>
              <a:t>License Mobility &amp; Cloud Workloads</a:t>
            </a:r>
          </a:p>
        </p:txBody>
      </p:sp>
      <p:sp>
        <p:nvSpPr>
          <p:cNvPr id="4" name="Slide Number Placeholder 3"/>
          <p:cNvSpPr>
            <a:spLocks noGrp="1"/>
          </p:cNvSpPr>
          <p:nvPr>
            <p:ph type="sldNum" sz="quarter" idx="1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7258FFF-F925-446B-8502-81C933981705}"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a:t>
            </a:fld>
            <a:endParaRPr kumimoji="0" lang="en-US" sz="1800" b="0" i="0" u="none" strike="noStrike" kern="0" cap="none" spc="0" normalizeH="0" baseline="0" noProof="0" dirty="0">
              <a:ln>
                <a:noFill/>
              </a:ln>
              <a:solidFill>
                <a:sysClr val="windowText" lastClr="000000"/>
              </a:solidFill>
              <a:effectLst/>
              <a:uLnTx/>
              <a:uFillTx/>
            </a:endParaRPr>
          </a:p>
        </p:txBody>
      </p:sp>
      <p:sp>
        <p:nvSpPr>
          <p:cNvPr id="28" name="Right Arrow 6"/>
          <p:cNvSpPr/>
          <p:nvPr/>
        </p:nvSpPr>
        <p:spPr bwMode="auto">
          <a:xfrm rot="16200000">
            <a:off x="11138611" y="1974940"/>
            <a:ext cx="582026" cy="924536"/>
          </a:xfrm>
          <a:custGeom>
            <a:avLst/>
            <a:gdLst/>
            <a:ahLst/>
            <a:cxnLst/>
            <a:rect l="l" t="t" r="r" b="b"/>
            <a:pathLst>
              <a:path w="864231" h="1372816">
                <a:moveTo>
                  <a:pt x="444424" y="686408"/>
                </a:moveTo>
                <a:lnTo>
                  <a:pt x="322039" y="834840"/>
                </a:lnTo>
                <a:lnTo>
                  <a:pt x="322039" y="760624"/>
                </a:lnTo>
                <a:lnTo>
                  <a:pt x="0" y="760624"/>
                </a:lnTo>
                <a:lnTo>
                  <a:pt x="0" y="612192"/>
                </a:lnTo>
                <a:lnTo>
                  <a:pt x="322039" y="612192"/>
                </a:lnTo>
                <a:lnTo>
                  <a:pt x="322039" y="537976"/>
                </a:lnTo>
                <a:close/>
                <a:moveTo>
                  <a:pt x="864231" y="527450"/>
                </a:moveTo>
                <a:cubicBezTo>
                  <a:pt x="864231" y="680422"/>
                  <a:pt x="758591" y="808721"/>
                  <a:pt x="616057" y="842434"/>
                </a:cubicBezTo>
                <a:cubicBezTo>
                  <a:pt x="639764" y="867767"/>
                  <a:pt x="653991" y="901870"/>
                  <a:pt x="653991" y="939295"/>
                </a:cubicBezTo>
                <a:cubicBezTo>
                  <a:pt x="653991" y="1015312"/>
                  <a:pt x="595296" y="1077619"/>
                  <a:pt x="520700" y="1082671"/>
                </a:cubicBezTo>
                <a:cubicBezTo>
                  <a:pt x="532646" y="1108261"/>
                  <a:pt x="539091" y="1136825"/>
                  <a:pt x="539091" y="1166894"/>
                </a:cubicBezTo>
                <a:cubicBezTo>
                  <a:pt x="539091" y="1280621"/>
                  <a:pt x="446896" y="1372816"/>
                  <a:pt x="333168" y="1372816"/>
                </a:cubicBezTo>
                <a:cubicBezTo>
                  <a:pt x="261400" y="1372816"/>
                  <a:pt x="198207" y="1336102"/>
                  <a:pt x="163373" y="1279189"/>
                </a:cubicBezTo>
                <a:lnTo>
                  <a:pt x="163373" y="792281"/>
                </a:lnTo>
                <a:lnTo>
                  <a:pt x="301912" y="792281"/>
                </a:lnTo>
                <a:lnTo>
                  <a:pt x="301912" y="898153"/>
                </a:lnTo>
                <a:lnTo>
                  <a:pt x="476500" y="686408"/>
                </a:lnTo>
                <a:lnTo>
                  <a:pt x="301912" y="474663"/>
                </a:lnTo>
                <a:lnTo>
                  <a:pt x="301912" y="580536"/>
                </a:lnTo>
                <a:lnTo>
                  <a:pt x="163373" y="580536"/>
                </a:lnTo>
                <a:lnTo>
                  <a:pt x="163373" y="30501"/>
                </a:lnTo>
                <a:cubicBezTo>
                  <a:pt x="193552" y="10994"/>
                  <a:pt x="229562" y="0"/>
                  <a:pt x="268140" y="0"/>
                </a:cubicBezTo>
                <a:cubicBezTo>
                  <a:pt x="377878" y="0"/>
                  <a:pt x="466837" y="88959"/>
                  <a:pt x="466837" y="198697"/>
                </a:cubicBezTo>
                <a:lnTo>
                  <a:pt x="465557" y="211401"/>
                </a:lnTo>
                <a:cubicBezTo>
                  <a:pt x="489073" y="205210"/>
                  <a:pt x="513743" y="202310"/>
                  <a:pt x="539091" y="202310"/>
                </a:cubicBezTo>
                <a:cubicBezTo>
                  <a:pt x="718661" y="202310"/>
                  <a:pt x="864231" y="347880"/>
                  <a:pt x="864231" y="52745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7" name="Rectangle 6"/>
          <p:cNvSpPr/>
          <p:nvPr/>
        </p:nvSpPr>
        <p:spPr bwMode="auto">
          <a:xfrm>
            <a:off x="483561" y="1362266"/>
            <a:ext cx="5686427" cy="513607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73152" rIns="137160" bIns="109728" numCol="1" spcCol="0" rtlCol="0" fromWordArt="0" anchor="t" anchorCtr="0" forceAA="0" compatLnSpc="1">
            <a:prstTxWarp prst="textNoShape">
              <a:avLst/>
            </a:prstTxWarp>
            <a:noAutofit/>
          </a:bodyPr>
          <a:lstStyle/>
          <a:p>
            <a:pPr marL="0" marR="0" lvl="0" indent="0" defTabSz="914400" eaLnBrk="1" fontAlgn="b"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w="3175">
                  <a:noFill/>
                </a:ln>
                <a:solidFill>
                  <a:schemeClr val="bg1"/>
                </a:solidFill>
                <a:effectLst/>
                <a:uLnTx/>
                <a:uFillTx/>
                <a:latin typeface="+mj-lt"/>
              </a:rPr>
              <a:t>SA customers can deploy                        owned licenses on the cloud</a:t>
            </a:r>
          </a:p>
        </p:txBody>
      </p:sp>
      <p:sp>
        <p:nvSpPr>
          <p:cNvPr id="8" name="Text Placeholder 4"/>
          <p:cNvSpPr txBox="1">
            <a:spLocks/>
          </p:cNvSpPr>
          <p:nvPr/>
        </p:nvSpPr>
        <p:spPr>
          <a:xfrm>
            <a:off x="483560" y="2378008"/>
            <a:ext cx="5686427" cy="4022791"/>
          </a:xfrm>
          <a:prstGeom prst="rect">
            <a:avLst/>
          </a:prstGeom>
          <a:solidFill>
            <a:schemeClr val="bg1">
              <a:lumMod val="95000"/>
            </a:schemeClr>
          </a:solidFill>
        </p:spPr>
        <p:txBody>
          <a:bodyPr vert="horz" wrap="square" lIns="137160" tIns="45720" rIns="137160" bIns="45720" rtlCol="0">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solidFill>
                  <a:schemeClr val="tx2"/>
                </a:soli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solidFill>
                  <a:schemeClr val="tx2"/>
                </a:soli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tx2"/>
                </a:soli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600"/>
              </a:spcBef>
              <a:spcAft>
                <a:spcPts val="0"/>
              </a:spcAft>
              <a:buClrTx/>
              <a:buSzPct val="90000"/>
              <a:buFont typeface="Arial" pitchFamily="34" charset="0"/>
              <a:buNone/>
              <a:tabLst/>
              <a:defRPr/>
            </a:pPr>
            <a:r>
              <a:rPr kumimoji="0" lang="en-US" sz="2400" b="0" i="0" u="none" strike="noStrike" kern="1200" cap="none" spc="0" normalizeH="0" baseline="0" noProof="0" dirty="0">
                <a:ln w="3175">
                  <a:noFill/>
                </a:ln>
                <a:solidFill>
                  <a:schemeClr val="tx2"/>
                </a:solidFill>
                <a:effectLst/>
                <a:uLnTx/>
                <a:uFillTx/>
                <a:latin typeface="+mj-lt"/>
                <a:ea typeface="+mn-ea"/>
                <a:cs typeface="Segoe UI" pitchFamily="34" charset="0"/>
              </a:rPr>
              <a:t>Designed to simplify the move to the cloud, License Mobility enables customers with active Software Assurance to deploy licensed software to a third party’s         shared servers.</a:t>
            </a:r>
          </a:p>
          <a:p>
            <a:pPr marL="0" marR="0" lvl="0" indent="0" algn="l" defTabSz="932742" rtl="0" eaLnBrk="1" fontAlgn="auto" latinLnBrk="0" hangingPunct="1">
              <a:lnSpc>
                <a:spcPct val="100000"/>
              </a:lnSpc>
              <a:spcBef>
                <a:spcPts val="600"/>
              </a:spcBef>
              <a:spcAft>
                <a:spcPts val="0"/>
              </a:spcAft>
              <a:buClrTx/>
              <a:buSzPct val="90000"/>
              <a:buFont typeface="Arial" pitchFamily="34" charset="0"/>
              <a:buNone/>
              <a:tabLst/>
              <a:defRPr/>
            </a:pPr>
            <a:endParaRPr kumimoji="0" lang="en-US" sz="2400" b="0" i="0" u="none" strike="noStrike" kern="1200" cap="none" spc="0" normalizeH="0" baseline="0" noProof="0" dirty="0">
              <a:ln w="3175">
                <a:noFill/>
              </a:ln>
              <a:solidFill>
                <a:schemeClr val="tx2"/>
              </a:solidFill>
              <a:effectLst/>
              <a:uLnTx/>
              <a:uFillTx/>
              <a:latin typeface="+mj-lt"/>
              <a:ea typeface="+mn-ea"/>
              <a:cs typeface="Segoe UI" pitchFamily="34" charset="0"/>
            </a:endParaRPr>
          </a:p>
        </p:txBody>
      </p:sp>
      <p:sp>
        <p:nvSpPr>
          <p:cNvPr id="9" name="Right Arrow 6"/>
          <p:cNvSpPr/>
          <p:nvPr/>
        </p:nvSpPr>
        <p:spPr bwMode="auto">
          <a:xfrm rot="16200000">
            <a:off x="5336354" y="1451131"/>
            <a:ext cx="582026" cy="924536"/>
          </a:xfrm>
          <a:custGeom>
            <a:avLst/>
            <a:gdLst/>
            <a:ahLst/>
            <a:cxnLst/>
            <a:rect l="l" t="t" r="r" b="b"/>
            <a:pathLst>
              <a:path w="864231" h="1372816">
                <a:moveTo>
                  <a:pt x="444424" y="686408"/>
                </a:moveTo>
                <a:lnTo>
                  <a:pt x="322039" y="834840"/>
                </a:lnTo>
                <a:lnTo>
                  <a:pt x="322039" y="760624"/>
                </a:lnTo>
                <a:lnTo>
                  <a:pt x="0" y="760624"/>
                </a:lnTo>
                <a:lnTo>
                  <a:pt x="0" y="612192"/>
                </a:lnTo>
                <a:lnTo>
                  <a:pt x="322039" y="612192"/>
                </a:lnTo>
                <a:lnTo>
                  <a:pt x="322039" y="537976"/>
                </a:lnTo>
                <a:close/>
                <a:moveTo>
                  <a:pt x="864231" y="527450"/>
                </a:moveTo>
                <a:cubicBezTo>
                  <a:pt x="864231" y="680422"/>
                  <a:pt x="758591" y="808721"/>
                  <a:pt x="616057" y="842434"/>
                </a:cubicBezTo>
                <a:cubicBezTo>
                  <a:pt x="639764" y="867767"/>
                  <a:pt x="653991" y="901870"/>
                  <a:pt x="653991" y="939295"/>
                </a:cubicBezTo>
                <a:cubicBezTo>
                  <a:pt x="653991" y="1015312"/>
                  <a:pt x="595296" y="1077619"/>
                  <a:pt x="520700" y="1082671"/>
                </a:cubicBezTo>
                <a:cubicBezTo>
                  <a:pt x="532646" y="1108261"/>
                  <a:pt x="539091" y="1136825"/>
                  <a:pt x="539091" y="1166894"/>
                </a:cubicBezTo>
                <a:cubicBezTo>
                  <a:pt x="539091" y="1280621"/>
                  <a:pt x="446896" y="1372816"/>
                  <a:pt x="333168" y="1372816"/>
                </a:cubicBezTo>
                <a:cubicBezTo>
                  <a:pt x="261400" y="1372816"/>
                  <a:pt x="198207" y="1336102"/>
                  <a:pt x="163373" y="1279189"/>
                </a:cubicBezTo>
                <a:lnTo>
                  <a:pt x="163373" y="792281"/>
                </a:lnTo>
                <a:lnTo>
                  <a:pt x="301912" y="792281"/>
                </a:lnTo>
                <a:lnTo>
                  <a:pt x="301912" y="898153"/>
                </a:lnTo>
                <a:lnTo>
                  <a:pt x="476500" y="686408"/>
                </a:lnTo>
                <a:lnTo>
                  <a:pt x="301912" y="474663"/>
                </a:lnTo>
                <a:lnTo>
                  <a:pt x="301912" y="580536"/>
                </a:lnTo>
                <a:lnTo>
                  <a:pt x="163373" y="580536"/>
                </a:lnTo>
                <a:lnTo>
                  <a:pt x="163373" y="30501"/>
                </a:lnTo>
                <a:cubicBezTo>
                  <a:pt x="193552" y="10994"/>
                  <a:pt x="229562" y="0"/>
                  <a:pt x="268140" y="0"/>
                </a:cubicBezTo>
                <a:cubicBezTo>
                  <a:pt x="377878" y="0"/>
                  <a:pt x="466837" y="88959"/>
                  <a:pt x="466837" y="198697"/>
                </a:cubicBezTo>
                <a:lnTo>
                  <a:pt x="465557" y="211401"/>
                </a:lnTo>
                <a:cubicBezTo>
                  <a:pt x="489073" y="205210"/>
                  <a:pt x="513743" y="202310"/>
                  <a:pt x="539091" y="202310"/>
                </a:cubicBezTo>
                <a:cubicBezTo>
                  <a:pt x="718661" y="202310"/>
                  <a:pt x="864231" y="347880"/>
                  <a:pt x="864231" y="52745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5" name="Rectangle 4"/>
          <p:cNvSpPr/>
          <p:nvPr/>
        </p:nvSpPr>
        <p:spPr>
          <a:xfrm>
            <a:off x="483560" y="6574395"/>
            <a:ext cx="868931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rPr>
              <a:t>For more: </a:t>
            </a:r>
            <a:r>
              <a:rPr kumimoji="0" lang="en-US" sz="900" b="0" i="0" u="sng" strike="noStrike" kern="0" cap="none" spc="0" normalizeH="0" baseline="0" noProof="0" dirty="0">
                <a:ln>
                  <a:noFill/>
                </a:ln>
                <a:solidFill>
                  <a:schemeClr val="accent1"/>
                </a:solidFill>
                <a:effectLst/>
                <a:uLnTx/>
                <a:uFillTx/>
              </a:rPr>
              <a:t>http://www.microsoft.com/licensing/software-assurance/license-mobility.aspx</a:t>
            </a:r>
          </a:p>
        </p:txBody>
      </p:sp>
      <p:sp>
        <p:nvSpPr>
          <p:cNvPr id="31" name="Text Placeholder 4"/>
          <p:cNvSpPr txBox="1">
            <a:spLocks/>
          </p:cNvSpPr>
          <p:nvPr/>
        </p:nvSpPr>
        <p:spPr>
          <a:xfrm>
            <a:off x="6678320" y="1347770"/>
            <a:ext cx="5508290" cy="5136070"/>
          </a:xfrm>
          <a:prstGeom prst="rect">
            <a:avLst/>
          </a:prstGeom>
          <a:noFill/>
        </p:spPr>
        <p:txBody>
          <a:bodyPr vert="horz" wrap="square" lIns="137160" tIns="45720" rIns="137160" bIns="45720" rtlCol="0">
            <a:noAutofit/>
          </a:bodyPr>
          <a:lst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solidFill>
                  <a:schemeClr val="tx2"/>
                </a:soli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solidFill>
                  <a:schemeClr val="tx2"/>
                </a:soli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solidFill>
                  <a:schemeClr val="tx2"/>
                </a:soli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solidFill>
                  <a:schemeClr val="tx2"/>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600"/>
              </a:spcBef>
              <a:spcAft>
                <a:spcPts val="0"/>
              </a:spcAft>
              <a:buClrTx/>
              <a:buSzPct val="90000"/>
              <a:buFont typeface="Arial" pitchFamily="34" charset="0"/>
              <a:buNone/>
              <a:tabLst/>
              <a:defRPr/>
            </a:pPr>
            <a:r>
              <a:rPr kumimoji="0" lang="en-US" sz="2000" b="1" i="0" u="none" strike="noStrike" kern="1200" cap="none" spc="0" normalizeH="0" baseline="0" noProof="0" dirty="0">
                <a:ln w="3175">
                  <a:noFill/>
                </a:ln>
                <a:solidFill>
                  <a:schemeClr val="tx2"/>
                </a:solidFill>
                <a:effectLst/>
                <a:uLnTx/>
                <a:uFillTx/>
                <a:latin typeface="+mn-lt"/>
                <a:ea typeface="+mn-ea"/>
                <a:cs typeface="Segoe UI" pitchFamily="34" charset="0"/>
              </a:rPr>
              <a:t>STB Products with License Mobility</a:t>
            </a:r>
          </a:p>
          <a:p>
            <a:pPr marL="342900" marR="0" lvl="0" indent="-342900" algn="l" defTabSz="932742" rtl="0" eaLnBrk="1" fontAlgn="auto" latinLnBrk="0" hangingPunct="1">
              <a:lnSpc>
                <a:spcPct val="100000"/>
              </a:lnSpc>
              <a:spcBef>
                <a:spcPts val="600"/>
              </a:spcBef>
              <a:spcAft>
                <a:spcPts val="0"/>
              </a:spcAft>
              <a:buClrTx/>
              <a:buSzPct val="90000"/>
              <a:buFont typeface="Arial" pitchFamily="34" charset="0"/>
              <a:buChar char="•"/>
              <a:tabLst/>
              <a:defRPr/>
            </a:pPr>
            <a:r>
              <a:rPr kumimoji="0" lang="en-US" sz="2800" b="0" i="0" u="none" strike="noStrike" kern="1200" cap="none" spc="0" normalizeH="0" baseline="0" noProof="0" dirty="0">
                <a:ln w="3175">
                  <a:noFill/>
                </a:ln>
                <a:solidFill>
                  <a:schemeClr val="tx2"/>
                </a:solidFill>
                <a:effectLst/>
                <a:uLnTx/>
                <a:uFillTx/>
                <a:latin typeface="+mj-lt"/>
                <a:ea typeface="+mn-ea"/>
                <a:cs typeface="Segoe UI" pitchFamily="34" charset="0"/>
              </a:rPr>
              <a:t>SQL Server</a:t>
            </a:r>
          </a:p>
          <a:p>
            <a:pPr marL="342900" marR="0" lvl="0" indent="-342900" algn="l" defTabSz="932742" rtl="0" eaLnBrk="1" fontAlgn="auto" latinLnBrk="0" hangingPunct="1">
              <a:lnSpc>
                <a:spcPct val="100000"/>
              </a:lnSpc>
              <a:spcBef>
                <a:spcPts val="600"/>
              </a:spcBef>
              <a:spcAft>
                <a:spcPts val="0"/>
              </a:spcAft>
              <a:buClrTx/>
              <a:buSzPct val="90000"/>
              <a:buFont typeface="Arial" pitchFamily="34" charset="0"/>
              <a:buChar char="•"/>
              <a:tabLst/>
              <a:defRPr/>
            </a:pPr>
            <a:r>
              <a:rPr kumimoji="0" lang="en-US" sz="2800" b="0" i="0" u="none" strike="noStrike" kern="1200" cap="none" spc="0" normalizeH="0" baseline="0" noProof="0" dirty="0">
                <a:ln w="3175">
                  <a:noFill/>
                </a:ln>
                <a:solidFill>
                  <a:schemeClr val="tx2"/>
                </a:solidFill>
                <a:effectLst/>
                <a:uLnTx/>
                <a:uFillTx/>
                <a:latin typeface="+mj-lt"/>
                <a:ea typeface="+mn-ea"/>
                <a:cs typeface="Segoe UI" pitchFamily="34" charset="0"/>
              </a:rPr>
              <a:t>BizTalk Server</a:t>
            </a:r>
          </a:p>
          <a:p>
            <a:pPr marL="342900" marR="0" lvl="0" indent="-342900" algn="l" defTabSz="932742" rtl="0" eaLnBrk="1" fontAlgn="auto" latinLnBrk="0" hangingPunct="1">
              <a:lnSpc>
                <a:spcPct val="100000"/>
              </a:lnSpc>
              <a:spcBef>
                <a:spcPts val="600"/>
              </a:spcBef>
              <a:spcAft>
                <a:spcPts val="0"/>
              </a:spcAft>
              <a:buClrTx/>
              <a:buSzPct val="90000"/>
              <a:buFont typeface="Arial" pitchFamily="34" charset="0"/>
              <a:buChar char="•"/>
              <a:tabLst/>
              <a:defRPr/>
            </a:pPr>
            <a:r>
              <a:rPr kumimoji="0" lang="en-US" sz="2800" b="0" i="0" u="none" strike="noStrike" kern="1200" cap="none" spc="0" normalizeH="0" baseline="0" noProof="0" dirty="0">
                <a:ln w="3175">
                  <a:noFill/>
                </a:ln>
                <a:solidFill>
                  <a:schemeClr val="tx2"/>
                </a:solidFill>
                <a:effectLst/>
                <a:uLnTx/>
                <a:uFillTx/>
                <a:latin typeface="+mj-lt"/>
                <a:ea typeface="+mn-ea"/>
                <a:cs typeface="Segoe UI" pitchFamily="34" charset="0"/>
              </a:rPr>
              <a:t>Team Foundation Server</a:t>
            </a:r>
          </a:p>
          <a:p>
            <a:pPr marL="342900" marR="0" lvl="0" indent="-342900" algn="l" defTabSz="932742" rtl="0" eaLnBrk="1" fontAlgn="auto" latinLnBrk="0" hangingPunct="1">
              <a:lnSpc>
                <a:spcPct val="100000"/>
              </a:lnSpc>
              <a:spcBef>
                <a:spcPts val="600"/>
              </a:spcBef>
              <a:spcAft>
                <a:spcPts val="0"/>
              </a:spcAft>
              <a:buClrTx/>
              <a:buSzPct val="90000"/>
              <a:buFont typeface="Arial" pitchFamily="34" charset="0"/>
              <a:buChar char="•"/>
              <a:tabLst/>
              <a:defRPr/>
            </a:pPr>
            <a:r>
              <a:rPr kumimoji="0" lang="en-US" sz="2800" b="0" i="0" u="none" strike="noStrike" kern="1200" cap="none" spc="0" normalizeH="0" baseline="0" noProof="0" dirty="0" err="1">
                <a:ln w="3175">
                  <a:noFill/>
                </a:ln>
                <a:solidFill>
                  <a:schemeClr val="tx2"/>
                </a:solidFill>
                <a:effectLst/>
                <a:uLnTx/>
                <a:uFillTx/>
                <a:latin typeface="+mj-lt"/>
                <a:ea typeface="+mn-ea"/>
                <a:cs typeface="Segoe UI" pitchFamily="34" charset="0"/>
              </a:rPr>
              <a:t>Sharepoint</a:t>
            </a:r>
            <a:r>
              <a:rPr kumimoji="0" lang="en-US" sz="2800" b="0" i="0" u="none" strike="noStrike" kern="1200" cap="none" spc="0" normalizeH="0" baseline="0" noProof="0" dirty="0">
                <a:ln w="3175">
                  <a:noFill/>
                </a:ln>
                <a:solidFill>
                  <a:schemeClr val="tx2"/>
                </a:solidFill>
                <a:effectLst/>
                <a:uLnTx/>
                <a:uFillTx/>
                <a:latin typeface="+mj-lt"/>
                <a:ea typeface="+mn-ea"/>
                <a:cs typeface="Segoe UI" pitchFamily="34" charset="0"/>
              </a:rPr>
              <a:t> Server</a:t>
            </a:r>
          </a:p>
          <a:p>
            <a:pPr marL="342900" marR="0" lvl="0" indent="-342900" algn="l" defTabSz="932742" rtl="0" eaLnBrk="1" fontAlgn="auto" latinLnBrk="0" hangingPunct="1">
              <a:lnSpc>
                <a:spcPct val="100000"/>
              </a:lnSpc>
              <a:spcBef>
                <a:spcPts val="600"/>
              </a:spcBef>
              <a:spcAft>
                <a:spcPts val="0"/>
              </a:spcAft>
              <a:buClrTx/>
              <a:buSzPct val="90000"/>
              <a:buFont typeface="Arial" pitchFamily="34" charset="0"/>
              <a:buChar char="•"/>
              <a:tabLst/>
              <a:defRPr/>
            </a:pPr>
            <a:r>
              <a:rPr kumimoji="0" lang="en-US" sz="2800" b="0" i="0" u="none" strike="noStrike" kern="1200" cap="none" spc="0" normalizeH="0" baseline="0" noProof="0" dirty="0">
                <a:ln w="3175">
                  <a:noFill/>
                </a:ln>
                <a:solidFill>
                  <a:schemeClr val="tx2"/>
                </a:solidFill>
                <a:effectLst/>
                <a:uLnTx/>
                <a:uFillTx/>
                <a:latin typeface="+mj-lt"/>
                <a:ea typeface="+mn-ea"/>
                <a:cs typeface="Segoe UI" pitchFamily="34" charset="0"/>
              </a:rPr>
              <a:t>System Center Server</a:t>
            </a:r>
          </a:p>
          <a:p>
            <a:pPr marL="0" marR="0" lvl="0" indent="0" algn="l" defTabSz="932742" rtl="0" eaLnBrk="1" fontAlgn="auto" latinLnBrk="0" hangingPunct="1">
              <a:lnSpc>
                <a:spcPct val="100000"/>
              </a:lnSpc>
              <a:spcBef>
                <a:spcPts val="600"/>
              </a:spcBef>
              <a:spcAft>
                <a:spcPts val="0"/>
              </a:spcAft>
              <a:buClrTx/>
              <a:buSzPct val="90000"/>
              <a:buFont typeface="Arial" pitchFamily="34" charset="0"/>
              <a:buNone/>
              <a:tabLst/>
              <a:defRPr/>
            </a:pPr>
            <a:endParaRPr kumimoji="0" lang="en-US" sz="1100" b="0" i="0" u="none" strike="noStrike" kern="1200" cap="none" spc="0" normalizeH="0" baseline="0" noProof="0" dirty="0">
              <a:ln w="3175">
                <a:noFill/>
              </a:ln>
              <a:solidFill>
                <a:schemeClr val="tx2"/>
              </a:solidFill>
              <a:effectLst/>
              <a:uLnTx/>
              <a:uFillTx/>
              <a:latin typeface="+mj-lt"/>
              <a:ea typeface="+mn-ea"/>
              <a:cs typeface="Segoe UI" pitchFamily="34" charset="0"/>
            </a:endParaRPr>
          </a:p>
          <a:p>
            <a:pPr marL="0" marR="0" lvl="0" indent="0" algn="l" defTabSz="932742" rtl="0" eaLnBrk="1" fontAlgn="auto" latinLnBrk="0" hangingPunct="1">
              <a:lnSpc>
                <a:spcPct val="100000"/>
              </a:lnSpc>
              <a:spcBef>
                <a:spcPts val="600"/>
              </a:spcBef>
              <a:spcAft>
                <a:spcPts val="0"/>
              </a:spcAft>
              <a:buClrTx/>
              <a:buSzTx/>
              <a:buFont typeface="Arial" pitchFamily="34" charset="0"/>
              <a:buNone/>
              <a:tabLst/>
              <a:defRPr/>
            </a:pPr>
            <a:r>
              <a:rPr kumimoji="0" lang="en-US" sz="2000" b="1" i="0" u="none" strike="noStrike" kern="1200" cap="none" spc="0" normalizeH="0" baseline="0" noProof="0" dirty="0">
                <a:ln w="3175">
                  <a:noFill/>
                </a:ln>
                <a:solidFill>
                  <a:schemeClr val="tx2"/>
                </a:solidFill>
                <a:effectLst/>
                <a:uLnTx/>
                <a:uFillTx/>
                <a:latin typeface="Segoe UI"/>
                <a:ea typeface="+mn-ea"/>
                <a:cs typeface="Segoe UI" pitchFamily="34" charset="0"/>
              </a:rPr>
              <a:t>STB Products with SA Cloud Usage Rights</a:t>
            </a:r>
            <a:endParaRPr kumimoji="0" lang="en-US" sz="2800" b="0" i="0" u="none" strike="noStrike" kern="1200" cap="none" spc="0" normalizeH="0" baseline="0" noProof="0" dirty="0">
              <a:ln w="3175">
                <a:noFill/>
              </a:ln>
              <a:solidFill>
                <a:srgbClr val="FF0000"/>
              </a:solidFill>
              <a:effectLst/>
              <a:uLnTx/>
              <a:uFillTx/>
              <a:latin typeface="Segoe UI"/>
              <a:ea typeface="+mn-ea"/>
              <a:cs typeface="Segoe UI" pitchFamily="34" charset="0"/>
            </a:endParaRPr>
          </a:p>
          <a:p>
            <a:pPr marL="342900" marR="0" lvl="0" indent="-342900" algn="l" defTabSz="932742" rtl="0" eaLnBrk="1" fontAlgn="auto" latinLnBrk="0" hangingPunct="1">
              <a:lnSpc>
                <a:spcPct val="100000"/>
              </a:lnSpc>
              <a:spcBef>
                <a:spcPts val="600"/>
              </a:spcBef>
              <a:spcAft>
                <a:spcPts val="0"/>
              </a:spcAft>
              <a:buClrTx/>
              <a:buSzPct val="90000"/>
              <a:buFont typeface="Arial" pitchFamily="34" charset="0"/>
              <a:buChar char="•"/>
              <a:tabLst/>
              <a:defRPr/>
            </a:pPr>
            <a:r>
              <a:rPr kumimoji="0" lang="en-US" sz="2800" b="0" i="0" u="none" strike="noStrike" kern="1200" cap="none" spc="0" normalizeH="0" baseline="0" noProof="0" dirty="0">
                <a:ln w="3175">
                  <a:noFill/>
                </a:ln>
                <a:solidFill>
                  <a:schemeClr val="tx2"/>
                </a:solidFill>
                <a:effectLst/>
                <a:uLnTx/>
                <a:uFillTx/>
                <a:latin typeface="+mj-lt"/>
                <a:ea typeface="+mn-ea"/>
                <a:cs typeface="Segoe UI" pitchFamily="34" charset="0"/>
              </a:rPr>
              <a:t>Remote Desktop Services</a:t>
            </a:r>
          </a:p>
          <a:p>
            <a:pPr marL="342900" marR="0" lvl="0" indent="-342900" algn="l" defTabSz="932742" rtl="0" eaLnBrk="1" fontAlgn="auto" latinLnBrk="0" hangingPunct="1">
              <a:lnSpc>
                <a:spcPct val="100000"/>
              </a:lnSpc>
              <a:spcBef>
                <a:spcPts val="600"/>
              </a:spcBef>
              <a:spcAft>
                <a:spcPts val="0"/>
              </a:spcAft>
              <a:buClrTx/>
              <a:buSzPct val="90000"/>
              <a:buFont typeface="Arial" pitchFamily="34" charset="0"/>
              <a:buChar char="•"/>
              <a:tabLst/>
              <a:defRPr/>
            </a:pPr>
            <a:endParaRPr kumimoji="0" lang="en-US" sz="1100" b="0" i="0" u="none" strike="noStrike" kern="1200" cap="none" spc="0" normalizeH="0" baseline="0" noProof="0" dirty="0">
              <a:ln w="3175">
                <a:noFill/>
              </a:ln>
              <a:solidFill>
                <a:schemeClr val="tx2"/>
              </a:solidFill>
              <a:effectLst/>
              <a:uLnTx/>
              <a:uFillTx/>
              <a:latin typeface="+mj-lt"/>
              <a:ea typeface="+mn-ea"/>
              <a:cs typeface="Segoe UI" pitchFamily="34" charset="0"/>
            </a:endParaRPr>
          </a:p>
          <a:p>
            <a:pPr marL="0" marR="0" lvl="0" indent="0" algn="l" defTabSz="932742" rtl="0" eaLnBrk="1" fontAlgn="auto" latinLnBrk="0" hangingPunct="1">
              <a:lnSpc>
                <a:spcPct val="100000"/>
              </a:lnSpc>
              <a:spcBef>
                <a:spcPts val="600"/>
              </a:spcBef>
              <a:spcAft>
                <a:spcPts val="0"/>
              </a:spcAft>
              <a:buClrTx/>
              <a:buSzPct val="90000"/>
              <a:buFont typeface="Arial" pitchFamily="34" charset="0"/>
              <a:buNone/>
              <a:tabLst/>
              <a:defRPr/>
            </a:pPr>
            <a:r>
              <a:rPr kumimoji="0" lang="en-US" sz="2000" b="1" i="0" u="none" strike="noStrike" kern="1200" cap="none" spc="0" normalizeH="0" baseline="0" noProof="0" dirty="0">
                <a:ln w="3175">
                  <a:noFill/>
                </a:ln>
                <a:solidFill>
                  <a:schemeClr val="tx2"/>
                </a:solidFill>
                <a:effectLst/>
                <a:uLnTx/>
                <a:uFillTx/>
                <a:latin typeface="+mn-lt"/>
                <a:ea typeface="+mn-ea"/>
                <a:cs typeface="Segoe UI" pitchFamily="34" charset="0"/>
              </a:rPr>
              <a:t>STB Products without License Mobility</a:t>
            </a:r>
          </a:p>
          <a:p>
            <a:pPr marL="342900" marR="0" lvl="0" indent="-342900" algn="l" defTabSz="932742" rtl="0" eaLnBrk="1" fontAlgn="auto" latinLnBrk="0" hangingPunct="1">
              <a:lnSpc>
                <a:spcPct val="100000"/>
              </a:lnSpc>
              <a:spcBef>
                <a:spcPts val="600"/>
              </a:spcBef>
              <a:spcAft>
                <a:spcPts val="0"/>
              </a:spcAft>
              <a:buClrTx/>
              <a:buSzPct val="90000"/>
              <a:buFont typeface="Wingdings" panose="05000000000000000000" pitchFamily="2" charset="2"/>
              <a:buChar char="û"/>
              <a:tabLst/>
              <a:defRPr/>
            </a:pPr>
            <a:r>
              <a:rPr kumimoji="0" lang="en-US" sz="2800" b="0" i="0" u="none" strike="noStrike" kern="1200" cap="none" spc="0" normalizeH="0" baseline="0" noProof="0" dirty="0">
                <a:ln w="3175">
                  <a:noFill/>
                </a:ln>
                <a:solidFill>
                  <a:srgbClr val="FF0000"/>
                </a:solidFill>
                <a:effectLst/>
                <a:uLnTx/>
                <a:uFillTx/>
                <a:latin typeface="+mn-lt"/>
                <a:ea typeface="+mn-ea"/>
                <a:cs typeface="Segoe UI" pitchFamily="34" charset="0"/>
              </a:rPr>
              <a:t>Windows Server</a:t>
            </a:r>
          </a:p>
        </p:txBody>
      </p:sp>
    </p:spTree>
    <p:extLst>
      <p:ext uri="{BB962C8B-B14F-4D97-AF65-F5344CB8AC3E}">
        <p14:creationId xmlns:p14="http://schemas.microsoft.com/office/powerpoint/2010/main" val="1730005256"/>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72273" y="144462"/>
            <a:ext cx="11889564" cy="917575"/>
          </a:xfrm>
        </p:spPr>
        <p:txBody>
          <a:bodyPr/>
          <a:lstStyle/>
          <a:p>
            <a:r>
              <a:rPr lang="en-US" dirty="0"/>
              <a:t>Introducing the Azure Hybrid Use Benefit</a:t>
            </a:r>
            <a:br>
              <a:rPr lang="en-US" dirty="0"/>
            </a:br>
            <a:endParaRPr lang="en-US" sz="4400" dirty="0"/>
          </a:p>
        </p:txBody>
      </p:sp>
      <p:sp>
        <p:nvSpPr>
          <p:cNvPr id="11" name="Text Placeholder 2"/>
          <p:cNvSpPr txBox="1">
            <a:spLocks/>
          </p:cNvSpPr>
          <p:nvPr/>
        </p:nvSpPr>
        <p:spPr>
          <a:xfrm>
            <a:off x="272273" y="1477563"/>
            <a:ext cx="11474242" cy="1240279"/>
          </a:xfrm>
          <a:prstGeom prst="rect">
            <a:avLst/>
          </a:prstGeom>
        </p:spPr>
        <p:txBody>
          <a:bodyPr vert="horz" wrap="square" lIns="146257" tIns="91410" rIns="146257" bIns="91410" rtlCol="0">
            <a:spAutoFit/>
          </a:bodyPr>
          <a:lstStyle>
            <a:lvl1pPr marL="0" marR="0" indent="0" algn="l" defTabSz="914060" rtl="0" eaLnBrk="1" fontAlgn="auto" latinLnBrk="0" hangingPunct="1">
              <a:lnSpc>
                <a:spcPct val="90000"/>
              </a:lnSpc>
              <a:spcBef>
                <a:spcPct val="20000"/>
              </a:spcBef>
              <a:spcAft>
                <a:spcPts val="0"/>
              </a:spcAft>
              <a:buClrTx/>
              <a:buSzPct val="90000"/>
              <a:buFont typeface="Arial" pitchFamily="34" charset="0"/>
              <a:buNone/>
              <a:tabLst/>
              <a:defRPr sz="3200" kern="1200" spc="0" baseline="0">
                <a:gradFill>
                  <a:gsLst>
                    <a:gs pos="1250">
                      <a:schemeClr val="tx2"/>
                    </a:gs>
                    <a:gs pos="99000">
                      <a:schemeClr val="tx2"/>
                    </a:gs>
                  </a:gsLst>
                  <a:lin ang="5400000" scaled="0"/>
                </a:gradFill>
                <a:latin typeface="+mj-lt"/>
                <a:ea typeface="+mn-ea"/>
                <a:cs typeface="+mn-cs"/>
              </a:defRPr>
            </a:lvl1pPr>
            <a:lvl2pPr marL="0" marR="0" indent="0" algn="l" defTabSz="914060"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4022" marR="0" indent="0" algn="l" defTabSz="914060" rtl="0" eaLnBrk="1" fontAlgn="auto" latinLnBrk="0" hangingPunct="1">
              <a:lnSpc>
                <a:spcPct val="90000"/>
              </a:lnSpc>
              <a:spcBef>
                <a:spcPct val="20000"/>
              </a:spcBef>
              <a:spcAft>
                <a:spcPts val="0"/>
              </a:spcAft>
              <a:buClrTx/>
              <a:buSzPct val="90000"/>
              <a:buFont typeface="Arial" pitchFamily="34" charset="0"/>
              <a:buNone/>
              <a:tabLst/>
              <a:defRPr sz="1600" kern="1200" spc="0" baseline="0">
                <a:gradFill>
                  <a:gsLst>
                    <a:gs pos="1250">
                      <a:schemeClr val="tx1"/>
                    </a:gs>
                    <a:gs pos="100000">
                      <a:schemeClr val="tx1"/>
                    </a:gs>
                  </a:gsLst>
                  <a:lin ang="5400000" scaled="0"/>
                </a:gradFill>
                <a:latin typeface="+mn-lt"/>
                <a:ea typeface="+mn-ea"/>
                <a:cs typeface="+mn-cs"/>
              </a:defRPr>
            </a:lvl3pPr>
            <a:lvl4pPr marL="448042" marR="0" indent="0" algn="l" defTabSz="914060" rtl="0" eaLnBrk="1" fontAlgn="auto" latinLnBrk="0" hangingPunct="1">
              <a:lnSpc>
                <a:spcPct val="90000"/>
              </a:lnSpc>
              <a:spcBef>
                <a:spcPct val="20000"/>
              </a:spcBef>
              <a:spcAft>
                <a:spcPts val="0"/>
              </a:spcAft>
              <a:buClrTx/>
              <a:buSzPct val="90000"/>
              <a:buFont typeface="Arial" pitchFamily="34" charset="0"/>
              <a:buNone/>
              <a:tabLst/>
              <a:defRPr sz="1600" kern="1200" spc="0" baseline="0">
                <a:gradFill>
                  <a:gsLst>
                    <a:gs pos="1250">
                      <a:schemeClr val="tx1"/>
                    </a:gs>
                    <a:gs pos="100000">
                      <a:schemeClr val="tx1"/>
                    </a:gs>
                  </a:gsLst>
                  <a:lin ang="5400000" scaled="0"/>
                </a:gradFill>
                <a:latin typeface="+mn-lt"/>
                <a:ea typeface="+mn-ea"/>
                <a:cs typeface="+mn-cs"/>
              </a:defRPr>
            </a:lvl4pPr>
            <a:lvl5pPr marL="672064" marR="0" indent="0" algn="l" defTabSz="914060" rtl="0" eaLnBrk="1" fontAlgn="auto" latinLnBrk="0" hangingPunct="1">
              <a:lnSpc>
                <a:spcPct val="90000"/>
              </a:lnSpc>
              <a:spcBef>
                <a:spcPct val="20000"/>
              </a:spcBef>
              <a:spcAft>
                <a:spcPts val="0"/>
              </a:spcAft>
              <a:buClrTx/>
              <a:buSzPct val="90000"/>
              <a:buFont typeface="Arial" pitchFamily="34" charset="0"/>
              <a:buNone/>
              <a:tabLst/>
              <a:defRPr sz="1600" kern="1200" spc="0" baseline="0">
                <a:gradFill>
                  <a:gsLst>
                    <a:gs pos="1250">
                      <a:schemeClr val="tx1"/>
                    </a:gs>
                    <a:gs pos="100000">
                      <a:schemeClr val="tx1"/>
                    </a:gs>
                  </a:gsLst>
                  <a:lin ang="5400000" scaled="0"/>
                </a:gradFill>
                <a:latin typeface="+mn-lt"/>
                <a:ea typeface="+mn-ea"/>
                <a:cs typeface="+mn-cs"/>
              </a:defRPr>
            </a:lvl5pPr>
            <a:lvl6pPr marL="2513665" indent="-228516" algn="l" defTabSz="91406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696" indent="-228516" algn="l" defTabSz="91406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26" indent="-228516" algn="l" defTabSz="91406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757" indent="-228516" algn="l" defTabSz="91406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060" rtl="0" eaLnBrk="1" fontAlgn="auto" latinLnBrk="0" hangingPunct="1">
              <a:lnSpc>
                <a:spcPct val="100000"/>
              </a:lnSpc>
              <a:spcBef>
                <a:spcPct val="20000"/>
              </a:spcBef>
              <a:spcAft>
                <a:spcPts val="612"/>
              </a:spcAft>
              <a:buClrTx/>
              <a:buSzPct val="90000"/>
              <a:buFont typeface="Arial" pitchFamily="34" charset="0"/>
              <a:buNone/>
              <a:tabLst>
                <a:tab pos="1690331" algn="l"/>
              </a:tabLst>
              <a:defRPr/>
            </a:pPr>
            <a:r>
              <a:rPr kumimoji="0" lang="en-US" sz="2400" b="1" i="0" u="none" strike="noStrike" kern="1200" cap="none" spc="0" normalizeH="0" baseline="0" noProof="0" dirty="0">
                <a:ln>
                  <a:noFill/>
                </a:ln>
                <a:solidFill>
                  <a:schemeClr val="tx2"/>
                </a:solidFill>
                <a:effectLst/>
                <a:uLnTx/>
                <a:uFillTx/>
                <a:latin typeface="+mn-lt"/>
                <a:ea typeface="+mn-ea"/>
                <a:cs typeface="+mn-cs"/>
              </a:rPr>
              <a:t>What is Azure Hybrid Use Benefit (HUB)?</a:t>
            </a:r>
          </a:p>
          <a:p>
            <a:pPr marL="0" marR="0" lvl="0" indent="0" algn="l" defTabSz="914060" rtl="0" eaLnBrk="1" fontAlgn="auto" latinLnBrk="0" hangingPunct="1">
              <a:lnSpc>
                <a:spcPct val="100000"/>
              </a:lnSpc>
              <a:spcBef>
                <a:spcPct val="20000"/>
              </a:spcBef>
              <a:spcAft>
                <a:spcPts val="612"/>
              </a:spcAft>
              <a:buClrTx/>
              <a:buSzPct val="90000"/>
              <a:buFont typeface="Arial" pitchFamily="34" charset="0"/>
              <a:buNone/>
              <a:tabLst>
                <a:tab pos="1690331" algn="l"/>
              </a:tabLst>
              <a:defRPr/>
            </a:pPr>
            <a:r>
              <a:rPr kumimoji="0" lang="en-US" sz="1800" b="0" i="0" u="none" strike="noStrike" kern="1200" cap="none" spc="0" normalizeH="0" baseline="0" noProof="0" dirty="0">
                <a:ln>
                  <a:noFill/>
                </a:ln>
                <a:solidFill>
                  <a:schemeClr val="tx1"/>
                </a:solidFill>
                <a:effectLst/>
                <a:uLnTx/>
                <a:uFillTx/>
                <a:latin typeface="+mj-lt"/>
                <a:ea typeface="+mn-ea"/>
                <a:cs typeface="+mn-cs"/>
              </a:rPr>
              <a:t>An Azure benefit that enables customers with SA-covered Windows Server licenses to </a:t>
            </a:r>
            <a:r>
              <a:rPr kumimoji="0" lang="en-US" sz="1800" b="1" i="0" u="none" strike="noStrike" kern="1200" cap="none" spc="0" normalizeH="0" baseline="0" noProof="0" dirty="0">
                <a:ln>
                  <a:noFill/>
                </a:ln>
                <a:solidFill>
                  <a:schemeClr val="tx1"/>
                </a:solidFill>
                <a:effectLst/>
                <a:uLnTx/>
                <a:uFillTx/>
                <a:latin typeface="+mj-lt"/>
                <a:ea typeface="+mn-ea"/>
                <a:cs typeface="+mn-cs"/>
              </a:rPr>
              <a:t>pay base compute pricing* </a:t>
            </a:r>
            <a:r>
              <a:rPr kumimoji="0" lang="en-US" sz="1800" b="0" i="0" u="none" strike="noStrike" kern="1200" cap="none" spc="0" normalizeH="0" baseline="0" noProof="0" dirty="0">
                <a:ln>
                  <a:noFill/>
                </a:ln>
                <a:solidFill>
                  <a:schemeClr val="tx1"/>
                </a:solidFill>
                <a:effectLst/>
                <a:uLnTx/>
                <a:uFillTx/>
                <a:latin typeface="+mj-lt"/>
                <a:ea typeface="+mn-ea"/>
                <a:cs typeface="+mn-cs"/>
              </a:rPr>
              <a:t>when they upload and run their self-built Windows Server images on Azure</a:t>
            </a:r>
          </a:p>
        </p:txBody>
      </p:sp>
      <p:grpSp>
        <p:nvGrpSpPr>
          <p:cNvPr id="8" name="Group 7"/>
          <p:cNvGrpSpPr/>
          <p:nvPr/>
        </p:nvGrpSpPr>
        <p:grpSpPr>
          <a:xfrm>
            <a:off x="457597" y="3929310"/>
            <a:ext cx="1018685" cy="736010"/>
            <a:chOff x="2945006" y="913028"/>
            <a:chExt cx="1163702" cy="771832"/>
          </a:xfrm>
          <a:solidFill>
            <a:schemeClr val="tx2">
              <a:lumMod val="20000"/>
              <a:lumOff val="80000"/>
            </a:schemeClr>
          </a:solidFill>
        </p:grpSpPr>
        <p:sp>
          <p:nvSpPr>
            <p:cNvPr id="10" name="Freeform 9"/>
            <p:cNvSpPr>
              <a:spLocks/>
            </p:cNvSpPr>
            <p:nvPr/>
          </p:nvSpPr>
          <p:spPr bwMode="auto">
            <a:xfrm>
              <a:off x="3694646" y="985556"/>
              <a:ext cx="414062" cy="614325"/>
            </a:xfrm>
            <a:custGeom>
              <a:avLst/>
              <a:gdLst>
                <a:gd name="T0" fmla="*/ 38 w 589"/>
                <a:gd name="T1" fmla="*/ 360 h 873"/>
                <a:gd name="T2" fmla="*/ 28 w 589"/>
                <a:gd name="T3" fmla="*/ 393 h 873"/>
                <a:gd name="T4" fmla="*/ 22 w 589"/>
                <a:gd name="T5" fmla="*/ 415 h 873"/>
                <a:gd name="T6" fmla="*/ 44 w 589"/>
                <a:gd name="T7" fmla="*/ 420 h 873"/>
                <a:gd name="T8" fmla="*/ 126 w 589"/>
                <a:gd name="T9" fmla="*/ 447 h 873"/>
                <a:gd name="T10" fmla="*/ 126 w 589"/>
                <a:gd name="T11" fmla="*/ 486 h 873"/>
                <a:gd name="T12" fmla="*/ 82 w 589"/>
                <a:gd name="T13" fmla="*/ 518 h 873"/>
                <a:gd name="T14" fmla="*/ 71 w 589"/>
                <a:gd name="T15" fmla="*/ 540 h 873"/>
                <a:gd name="T16" fmla="*/ 191 w 589"/>
                <a:gd name="T17" fmla="*/ 666 h 873"/>
                <a:gd name="T18" fmla="*/ 240 w 589"/>
                <a:gd name="T19" fmla="*/ 873 h 873"/>
                <a:gd name="T20" fmla="*/ 589 w 589"/>
                <a:gd name="T21" fmla="*/ 873 h 873"/>
                <a:gd name="T22" fmla="*/ 578 w 589"/>
                <a:gd name="T23" fmla="*/ 660 h 873"/>
                <a:gd name="T24" fmla="*/ 524 w 589"/>
                <a:gd name="T25" fmla="*/ 606 h 873"/>
                <a:gd name="T26" fmla="*/ 436 w 589"/>
                <a:gd name="T27" fmla="*/ 573 h 873"/>
                <a:gd name="T28" fmla="*/ 382 w 589"/>
                <a:gd name="T29" fmla="*/ 546 h 873"/>
                <a:gd name="T30" fmla="*/ 355 w 589"/>
                <a:gd name="T31" fmla="*/ 518 h 873"/>
                <a:gd name="T32" fmla="*/ 317 w 589"/>
                <a:gd name="T33" fmla="*/ 486 h 873"/>
                <a:gd name="T34" fmla="*/ 317 w 589"/>
                <a:gd name="T35" fmla="*/ 447 h 873"/>
                <a:gd name="T36" fmla="*/ 398 w 589"/>
                <a:gd name="T37" fmla="*/ 420 h 873"/>
                <a:gd name="T38" fmla="*/ 420 w 589"/>
                <a:gd name="T39" fmla="*/ 415 h 873"/>
                <a:gd name="T40" fmla="*/ 409 w 589"/>
                <a:gd name="T41" fmla="*/ 393 h 873"/>
                <a:gd name="T42" fmla="*/ 398 w 589"/>
                <a:gd name="T43" fmla="*/ 360 h 873"/>
                <a:gd name="T44" fmla="*/ 442 w 589"/>
                <a:gd name="T45" fmla="*/ 398 h 873"/>
                <a:gd name="T46" fmla="*/ 409 w 589"/>
                <a:gd name="T47" fmla="*/ 316 h 873"/>
                <a:gd name="T48" fmla="*/ 393 w 589"/>
                <a:gd name="T49" fmla="*/ 240 h 873"/>
                <a:gd name="T50" fmla="*/ 366 w 589"/>
                <a:gd name="T51" fmla="*/ 93 h 873"/>
                <a:gd name="T52" fmla="*/ 322 w 589"/>
                <a:gd name="T53" fmla="*/ 33 h 873"/>
                <a:gd name="T54" fmla="*/ 224 w 589"/>
                <a:gd name="T55" fmla="*/ 0 h 873"/>
                <a:gd name="T56" fmla="*/ 218 w 589"/>
                <a:gd name="T57" fmla="*/ 0 h 873"/>
                <a:gd name="T58" fmla="*/ 218 w 589"/>
                <a:gd name="T59" fmla="*/ 0 h 873"/>
                <a:gd name="T60" fmla="*/ 120 w 589"/>
                <a:gd name="T61" fmla="*/ 33 h 873"/>
                <a:gd name="T62" fmla="*/ 77 w 589"/>
                <a:gd name="T63" fmla="*/ 93 h 873"/>
                <a:gd name="T64" fmla="*/ 49 w 589"/>
                <a:gd name="T65" fmla="*/ 240 h 873"/>
                <a:gd name="T66" fmla="*/ 33 w 589"/>
                <a:gd name="T67" fmla="*/ 322 h 873"/>
                <a:gd name="T68" fmla="*/ 0 w 589"/>
                <a:gd name="T69" fmla="*/ 398 h 873"/>
                <a:gd name="T70" fmla="*/ 38 w 589"/>
                <a:gd name="T71" fmla="*/ 36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89" h="873">
                  <a:moveTo>
                    <a:pt x="38" y="360"/>
                  </a:moveTo>
                  <a:cubicBezTo>
                    <a:pt x="38" y="360"/>
                    <a:pt x="33" y="393"/>
                    <a:pt x="28" y="393"/>
                  </a:cubicBezTo>
                  <a:cubicBezTo>
                    <a:pt x="28" y="398"/>
                    <a:pt x="17" y="415"/>
                    <a:pt x="22" y="415"/>
                  </a:cubicBezTo>
                  <a:cubicBezTo>
                    <a:pt x="44" y="420"/>
                    <a:pt x="44" y="420"/>
                    <a:pt x="44" y="420"/>
                  </a:cubicBezTo>
                  <a:cubicBezTo>
                    <a:pt x="126" y="447"/>
                    <a:pt x="126" y="447"/>
                    <a:pt x="126" y="447"/>
                  </a:cubicBezTo>
                  <a:cubicBezTo>
                    <a:pt x="126" y="486"/>
                    <a:pt x="126" y="486"/>
                    <a:pt x="126" y="486"/>
                  </a:cubicBezTo>
                  <a:cubicBezTo>
                    <a:pt x="115" y="486"/>
                    <a:pt x="88" y="507"/>
                    <a:pt x="82" y="518"/>
                  </a:cubicBezTo>
                  <a:cubicBezTo>
                    <a:pt x="82" y="524"/>
                    <a:pt x="77" y="535"/>
                    <a:pt x="71" y="540"/>
                  </a:cubicBezTo>
                  <a:cubicBezTo>
                    <a:pt x="148" y="573"/>
                    <a:pt x="191" y="617"/>
                    <a:pt x="191" y="666"/>
                  </a:cubicBezTo>
                  <a:cubicBezTo>
                    <a:pt x="191" y="671"/>
                    <a:pt x="240" y="835"/>
                    <a:pt x="240" y="873"/>
                  </a:cubicBezTo>
                  <a:cubicBezTo>
                    <a:pt x="589" y="873"/>
                    <a:pt x="589" y="873"/>
                    <a:pt x="589" y="873"/>
                  </a:cubicBezTo>
                  <a:cubicBezTo>
                    <a:pt x="578" y="660"/>
                    <a:pt x="578" y="660"/>
                    <a:pt x="578" y="660"/>
                  </a:cubicBezTo>
                  <a:cubicBezTo>
                    <a:pt x="578" y="660"/>
                    <a:pt x="556" y="611"/>
                    <a:pt x="524" y="606"/>
                  </a:cubicBezTo>
                  <a:cubicBezTo>
                    <a:pt x="496" y="600"/>
                    <a:pt x="453" y="589"/>
                    <a:pt x="436" y="573"/>
                  </a:cubicBezTo>
                  <a:cubicBezTo>
                    <a:pt x="426" y="567"/>
                    <a:pt x="393" y="551"/>
                    <a:pt x="382" y="546"/>
                  </a:cubicBezTo>
                  <a:cubicBezTo>
                    <a:pt x="371" y="546"/>
                    <a:pt x="360" y="524"/>
                    <a:pt x="355" y="518"/>
                  </a:cubicBezTo>
                  <a:cubicBezTo>
                    <a:pt x="355" y="507"/>
                    <a:pt x="322" y="486"/>
                    <a:pt x="317" y="486"/>
                  </a:cubicBezTo>
                  <a:cubicBezTo>
                    <a:pt x="317" y="447"/>
                    <a:pt x="317" y="447"/>
                    <a:pt x="317" y="447"/>
                  </a:cubicBezTo>
                  <a:cubicBezTo>
                    <a:pt x="398" y="420"/>
                    <a:pt x="398" y="420"/>
                    <a:pt x="398" y="420"/>
                  </a:cubicBezTo>
                  <a:cubicBezTo>
                    <a:pt x="420" y="415"/>
                    <a:pt x="420" y="415"/>
                    <a:pt x="420" y="415"/>
                  </a:cubicBezTo>
                  <a:cubicBezTo>
                    <a:pt x="426" y="415"/>
                    <a:pt x="409" y="398"/>
                    <a:pt x="409" y="393"/>
                  </a:cubicBezTo>
                  <a:cubicBezTo>
                    <a:pt x="409" y="387"/>
                    <a:pt x="398" y="360"/>
                    <a:pt x="398" y="360"/>
                  </a:cubicBezTo>
                  <a:cubicBezTo>
                    <a:pt x="398" y="360"/>
                    <a:pt x="431" y="393"/>
                    <a:pt x="442" y="398"/>
                  </a:cubicBezTo>
                  <a:cubicBezTo>
                    <a:pt x="442" y="398"/>
                    <a:pt x="415" y="349"/>
                    <a:pt x="409" y="316"/>
                  </a:cubicBezTo>
                  <a:cubicBezTo>
                    <a:pt x="398" y="289"/>
                    <a:pt x="393" y="246"/>
                    <a:pt x="393" y="240"/>
                  </a:cubicBezTo>
                  <a:cubicBezTo>
                    <a:pt x="393" y="235"/>
                    <a:pt x="376" y="115"/>
                    <a:pt x="366" y="93"/>
                  </a:cubicBezTo>
                  <a:cubicBezTo>
                    <a:pt x="355" y="76"/>
                    <a:pt x="344" y="44"/>
                    <a:pt x="322" y="33"/>
                  </a:cubicBezTo>
                  <a:cubicBezTo>
                    <a:pt x="300" y="22"/>
                    <a:pt x="267" y="0"/>
                    <a:pt x="224" y="0"/>
                  </a:cubicBezTo>
                  <a:cubicBezTo>
                    <a:pt x="224" y="0"/>
                    <a:pt x="224" y="0"/>
                    <a:pt x="218" y="0"/>
                  </a:cubicBezTo>
                  <a:cubicBezTo>
                    <a:pt x="218" y="0"/>
                    <a:pt x="218" y="0"/>
                    <a:pt x="218" y="0"/>
                  </a:cubicBezTo>
                  <a:cubicBezTo>
                    <a:pt x="175" y="0"/>
                    <a:pt x="142" y="22"/>
                    <a:pt x="120" y="33"/>
                  </a:cubicBezTo>
                  <a:cubicBezTo>
                    <a:pt x="98" y="44"/>
                    <a:pt x="82" y="76"/>
                    <a:pt x="77" y="93"/>
                  </a:cubicBezTo>
                  <a:cubicBezTo>
                    <a:pt x="66" y="115"/>
                    <a:pt x="49" y="235"/>
                    <a:pt x="49" y="240"/>
                  </a:cubicBezTo>
                  <a:cubicBezTo>
                    <a:pt x="49" y="246"/>
                    <a:pt x="44" y="289"/>
                    <a:pt x="33" y="322"/>
                  </a:cubicBezTo>
                  <a:cubicBezTo>
                    <a:pt x="28" y="349"/>
                    <a:pt x="0" y="398"/>
                    <a:pt x="0" y="398"/>
                  </a:cubicBezTo>
                  <a:cubicBezTo>
                    <a:pt x="11" y="393"/>
                    <a:pt x="38" y="360"/>
                    <a:pt x="38" y="3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schemeClr>
                </a:solidFill>
                <a:effectLst/>
                <a:uLnTx/>
                <a:uFillTx/>
                <a:latin typeface="+mn-lt"/>
                <a:ea typeface="+mn-ea"/>
                <a:cs typeface="+mn-cs"/>
              </a:endParaRPr>
            </a:p>
          </p:txBody>
        </p:sp>
        <p:sp>
          <p:nvSpPr>
            <p:cNvPr id="12" name="Freeform 11"/>
            <p:cNvSpPr>
              <a:spLocks/>
            </p:cNvSpPr>
            <p:nvPr/>
          </p:nvSpPr>
          <p:spPr bwMode="auto">
            <a:xfrm>
              <a:off x="2945006" y="961741"/>
              <a:ext cx="418933" cy="622987"/>
            </a:xfrm>
            <a:custGeom>
              <a:avLst/>
              <a:gdLst>
                <a:gd name="T0" fmla="*/ 388 w 596"/>
                <a:gd name="T1" fmla="*/ 733 h 886"/>
                <a:gd name="T2" fmla="*/ 388 w 596"/>
                <a:gd name="T3" fmla="*/ 728 h 886"/>
                <a:gd name="T4" fmla="*/ 388 w 596"/>
                <a:gd name="T5" fmla="*/ 728 h 886"/>
                <a:gd name="T6" fmla="*/ 591 w 596"/>
                <a:gd name="T7" fmla="*/ 558 h 886"/>
                <a:gd name="T8" fmla="*/ 591 w 596"/>
                <a:gd name="T9" fmla="*/ 558 h 886"/>
                <a:gd name="T10" fmla="*/ 520 w 596"/>
                <a:gd name="T11" fmla="*/ 525 h 886"/>
                <a:gd name="T12" fmla="*/ 509 w 596"/>
                <a:gd name="T13" fmla="*/ 454 h 886"/>
                <a:gd name="T14" fmla="*/ 569 w 596"/>
                <a:gd name="T15" fmla="*/ 334 h 886"/>
                <a:gd name="T16" fmla="*/ 591 w 596"/>
                <a:gd name="T17" fmla="*/ 301 h 886"/>
                <a:gd name="T18" fmla="*/ 574 w 596"/>
                <a:gd name="T19" fmla="*/ 236 h 886"/>
                <a:gd name="T20" fmla="*/ 574 w 596"/>
                <a:gd name="T21" fmla="*/ 186 h 886"/>
                <a:gd name="T22" fmla="*/ 525 w 596"/>
                <a:gd name="T23" fmla="*/ 72 h 886"/>
                <a:gd name="T24" fmla="*/ 476 w 596"/>
                <a:gd name="T25" fmla="*/ 39 h 886"/>
                <a:gd name="T26" fmla="*/ 438 w 596"/>
                <a:gd name="T27" fmla="*/ 28 h 886"/>
                <a:gd name="T28" fmla="*/ 438 w 596"/>
                <a:gd name="T29" fmla="*/ 39 h 886"/>
                <a:gd name="T30" fmla="*/ 438 w 596"/>
                <a:gd name="T31" fmla="*/ 39 h 886"/>
                <a:gd name="T32" fmla="*/ 432 w 596"/>
                <a:gd name="T33" fmla="*/ 11 h 886"/>
                <a:gd name="T34" fmla="*/ 432 w 596"/>
                <a:gd name="T35" fmla="*/ 0 h 886"/>
                <a:gd name="T36" fmla="*/ 383 w 596"/>
                <a:gd name="T37" fmla="*/ 50 h 886"/>
                <a:gd name="T38" fmla="*/ 388 w 596"/>
                <a:gd name="T39" fmla="*/ 22 h 886"/>
                <a:gd name="T40" fmla="*/ 317 w 596"/>
                <a:gd name="T41" fmla="*/ 72 h 886"/>
                <a:gd name="T42" fmla="*/ 268 w 596"/>
                <a:gd name="T43" fmla="*/ 197 h 886"/>
                <a:gd name="T44" fmla="*/ 273 w 596"/>
                <a:gd name="T45" fmla="*/ 236 h 886"/>
                <a:gd name="T46" fmla="*/ 262 w 596"/>
                <a:gd name="T47" fmla="*/ 301 h 886"/>
                <a:gd name="T48" fmla="*/ 290 w 596"/>
                <a:gd name="T49" fmla="*/ 345 h 886"/>
                <a:gd name="T50" fmla="*/ 334 w 596"/>
                <a:gd name="T51" fmla="*/ 454 h 886"/>
                <a:gd name="T52" fmla="*/ 323 w 596"/>
                <a:gd name="T53" fmla="*/ 525 h 886"/>
                <a:gd name="T54" fmla="*/ 230 w 596"/>
                <a:gd name="T55" fmla="*/ 569 h 886"/>
                <a:gd name="T56" fmla="*/ 104 w 596"/>
                <a:gd name="T57" fmla="*/ 613 h 886"/>
                <a:gd name="T58" fmla="*/ 22 w 596"/>
                <a:gd name="T59" fmla="*/ 886 h 886"/>
                <a:gd name="T60" fmla="*/ 350 w 596"/>
                <a:gd name="T61" fmla="*/ 886 h 886"/>
                <a:gd name="T62" fmla="*/ 388 w 596"/>
                <a:gd name="T63" fmla="*/ 733 h 886"/>
                <a:gd name="T64" fmla="*/ 388 w 596"/>
                <a:gd name="T65" fmla="*/ 733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6" h="886">
                  <a:moveTo>
                    <a:pt x="388" y="733"/>
                  </a:moveTo>
                  <a:cubicBezTo>
                    <a:pt x="388" y="728"/>
                    <a:pt x="388" y="728"/>
                    <a:pt x="388" y="728"/>
                  </a:cubicBezTo>
                  <a:cubicBezTo>
                    <a:pt x="388" y="728"/>
                    <a:pt x="388" y="728"/>
                    <a:pt x="388" y="728"/>
                  </a:cubicBezTo>
                  <a:cubicBezTo>
                    <a:pt x="410" y="629"/>
                    <a:pt x="525" y="586"/>
                    <a:pt x="591" y="558"/>
                  </a:cubicBezTo>
                  <a:cubicBezTo>
                    <a:pt x="591" y="558"/>
                    <a:pt x="591" y="558"/>
                    <a:pt x="591" y="558"/>
                  </a:cubicBezTo>
                  <a:cubicBezTo>
                    <a:pt x="553" y="536"/>
                    <a:pt x="531" y="525"/>
                    <a:pt x="520" y="525"/>
                  </a:cubicBezTo>
                  <a:cubicBezTo>
                    <a:pt x="520" y="514"/>
                    <a:pt x="509" y="454"/>
                    <a:pt x="509" y="454"/>
                  </a:cubicBezTo>
                  <a:cubicBezTo>
                    <a:pt x="509" y="454"/>
                    <a:pt x="558" y="416"/>
                    <a:pt x="569" y="334"/>
                  </a:cubicBezTo>
                  <a:cubicBezTo>
                    <a:pt x="569" y="334"/>
                    <a:pt x="591" y="350"/>
                    <a:pt x="591" y="301"/>
                  </a:cubicBezTo>
                  <a:cubicBezTo>
                    <a:pt x="591" y="263"/>
                    <a:pt x="596" y="247"/>
                    <a:pt x="574" y="236"/>
                  </a:cubicBezTo>
                  <a:cubicBezTo>
                    <a:pt x="574" y="236"/>
                    <a:pt x="574" y="214"/>
                    <a:pt x="574" y="186"/>
                  </a:cubicBezTo>
                  <a:cubicBezTo>
                    <a:pt x="574" y="154"/>
                    <a:pt x="585" y="110"/>
                    <a:pt x="525" y="72"/>
                  </a:cubicBezTo>
                  <a:cubicBezTo>
                    <a:pt x="514" y="66"/>
                    <a:pt x="476" y="39"/>
                    <a:pt x="476" y="39"/>
                  </a:cubicBezTo>
                  <a:cubicBezTo>
                    <a:pt x="459" y="33"/>
                    <a:pt x="438" y="28"/>
                    <a:pt x="438" y="28"/>
                  </a:cubicBezTo>
                  <a:cubicBezTo>
                    <a:pt x="438" y="39"/>
                    <a:pt x="438" y="39"/>
                    <a:pt x="438" y="39"/>
                  </a:cubicBezTo>
                  <a:cubicBezTo>
                    <a:pt x="438" y="39"/>
                    <a:pt x="438" y="39"/>
                    <a:pt x="438" y="39"/>
                  </a:cubicBezTo>
                  <a:cubicBezTo>
                    <a:pt x="432" y="33"/>
                    <a:pt x="432" y="17"/>
                    <a:pt x="432" y="11"/>
                  </a:cubicBezTo>
                  <a:cubicBezTo>
                    <a:pt x="432" y="0"/>
                    <a:pt x="432" y="0"/>
                    <a:pt x="432" y="0"/>
                  </a:cubicBezTo>
                  <a:cubicBezTo>
                    <a:pt x="405" y="22"/>
                    <a:pt x="383" y="50"/>
                    <a:pt x="383" y="50"/>
                  </a:cubicBezTo>
                  <a:cubicBezTo>
                    <a:pt x="388" y="22"/>
                    <a:pt x="388" y="22"/>
                    <a:pt x="388" y="22"/>
                  </a:cubicBezTo>
                  <a:cubicBezTo>
                    <a:pt x="388" y="22"/>
                    <a:pt x="383" y="28"/>
                    <a:pt x="317" y="72"/>
                  </a:cubicBezTo>
                  <a:cubicBezTo>
                    <a:pt x="257" y="110"/>
                    <a:pt x="268" y="165"/>
                    <a:pt x="268" y="197"/>
                  </a:cubicBezTo>
                  <a:cubicBezTo>
                    <a:pt x="268" y="219"/>
                    <a:pt x="273" y="236"/>
                    <a:pt x="273" y="236"/>
                  </a:cubicBezTo>
                  <a:cubicBezTo>
                    <a:pt x="246" y="247"/>
                    <a:pt x="262" y="263"/>
                    <a:pt x="262" y="301"/>
                  </a:cubicBezTo>
                  <a:cubicBezTo>
                    <a:pt x="262" y="350"/>
                    <a:pt x="290" y="345"/>
                    <a:pt x="290" y="345"/>
                  </a:cubicBezTo>
                  <a:cubicBezTo>
                    <a:pt x="301" y="411"/>
                    <a:pt x="334" y="454"/>
                    <a:pt x="334" y="454"/>
                  </a:cubicBezTo>
                  <a:cubicBezTo>
                    <a:pt x="334" y="454"/>
                    <a:pt x="323" y="514"/>
                    <a:pt x="323" y="525"/>
                  </a:cubicBezTo>
                  <a:cubicBezTo>
                    <a:pt x="312" y="525"/>
                    <a:pt x="284" y="542"/>
                    <a:pt x="230" y="569"/>
                  </a:cubicBezTo>
                  <a:cubicBezTo>
                    <a:pt x="148" y="602"/>
                    <a:pt x="169" y="580"/>
                    <a:pt x="104" y="613"/>
                  </a:cubicBezTo>
                  <a:cubicBezTo>
                    <a:pt x="0" y="668"/>
                    <a:pt x="22" y="886"/>
                    <a:pt x="22" y="886"/>
                  </a:cubicBezTo>
                  <a:cubicBezTo>
                    <a:pt x="350" y="886"/>
                    <a:pt x="350" y="886"/>
                    <a:pt x="350" y="886"/>
                  </a:cubicBezTo>
                  <a:cubicBezTo>
                    <a:pt x="388" y="733"/>
                    <a:pt x="388" y="733"/>
                    <a:pt x="388" y="733"/>
                  </a:cubicBezTo>
                  <a:cubicBezTo>
                    <a:pt x="388" y="733"/>
                    <a:pt x="388" y="733"/>
                    <a:pt x="388" y="7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schemeClr>
                </a:solidFill>
                <a:effectLst/>
                <a:uLnTx/>
                <a:uFillTx/>
                <a:latin typeface="+mn-lt"/>
                <a:ea typeface="+mn-ea"/>
                <a:cs typeface="+mn-cs"/>
              </a:endParaRPr>
            </a:p>
          </p:txBody>
        </p:sp>
        <p:sp>
          <p:nvSpPr>
            <p:cNvPr id="13" name="Freeform 12"/>
            <p:cNvSpPr>
              <a:spLocks/>
            </p:cNvSpPr>
            <p:nvPr/>
          </p:nvSpPr>
          <p:spPr bwMode="auto">
            <a:xfrm>
              <a:off x="3202103" y="913028"/>
              <a:ext cx="650592" cy="771832"/>
            </a:xfrm>
            <a:custGeom>
              <a:avLst/>
              <a:gdLst>
                <a:gd name="T0" fmla="*/ 925 w 925"/>
                <a:gd name="T1" fmla="*/ 1097 h 1097"/>
                <a:gd name="T2" fmla="*/ 854 w 925"/>
                <a:gd name="T3" fmla="*/ 770 h 1097"/>
                <a:gd name="T4" fmla="*/ 701 w 925"/>
                <a:gd name="T5" fmla="*/ 666 h 1097"/>
                <a:gd name="T6" fmla="*/ 608 w 925"/>
                <a:gd name="T7" fmla="*/ 622 h 1097"/>
                <a:gd name="T8" fmla="*/ 602 w 925"/>
                <a:gd name="T9" fmla="*/ 584 h 1097"/>
                <a:gd name="T10" fmla="*/ 569 w 925"/>
                <a:gd name="T11" fmla="*/ 579 h 1097"/>
                <a:gd name="T12" fmla="*/ 564 w 925"/>
                <a:gd name="T13" fmla="*/ 535 h 1097"/>
                <a:gd name="T14" fmla="*/ 602 w 925"/>
                <a:gd name="T15" fmla="*/ 448 h 1097"/>
                <a:gd name="T16" fmla="*/ 641 w 925"/>
                <a:gd name="T17" fmla="*/ 398 h 1097"/>
                <a:gd name="T18" fmla="*/ 624 w 925"/>
                <a:gd name="T19" fmla="*/ 322 h 1097"/>
                <a:gd name="T20" fmla="*/ 624 w 925"/>
                <a:gd name="T21" fmla="*/ 169 h 1097"/>
                <a:gd name="T22" fmla="*/ 351 w 925"/>
                <a:gd name="T23" fmla="*/ 98 h 1097"/>
                <a:gd name="T24" fmla="*/ 285 w 925"/>
                <a:gd name="T25" fmla="*/ 278 h 1097"/>
                <a:gd name="T26" fmla="*/ 301 w 925"/>
                <a:gd name="T27" fmla="*/ 327 h 1097"/>
                <a:gd name="T28" fmla="*/ 296 w 925"/>
                <a:gd name="T29" fmla="*/ 409 h 1097"/>
                <a:gd name="T30" fmla="*/ 323 w 925"/>
                <a:gd name="T31" fmla="*/ 448 h 1097"/>
                <a:gd name="T32" fmla="*/ 367 w 925"/>
                <a:gd name="T33" fmla="*/ 535 h 1097"/>
                <a:gd name="T34" fmla="*/ 367 w 925"/>
                <a:gd name="T35" fmla="*/ 579 h 1097"/>
                <a:gd name="T36" fmla="*/ 334 w 925"/>
                <a:gd name="T37" fmla="*/ 584 h 1097"/>
                <a:gd name="T38" fmla="*/ 329 w 925"/>
                <a:gd name="T39" fmla="*/ 617 h 1097"/>
                <a:gd name="T40" fmla="*/ 241 w 925"/>
                <a:gd name="T41" fmla="*/ 660 h 1097"/>
                <a:gd name="T42" fmla="*/ 61 w 925"/>
                <a:gd name="T43" fmla="*/ 802 h 1097"/>
                <a:gd name="T44" fmla="*/ 0 w 925"/>
                <a:gd name="T45" fmla="*/ 1097 h 1097"/>
                <a:gd name="T46" fmla="*/ 925 w 925"/>
                <a:gd name="T47"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5" h="1097">
                  <a:moveTo>
                    <a:pt x="925" y="1097"/>
                  </a:moveTo>
                  <a:cubicBezTo>
                    <a:pt x="925" y="1037"/>
                    <a:pt x="854" y="770"/>
                    <a:pt x="854" y="770"/>
                  </a:cubicBezTo>
                  <a:cubicBezTo>
                    <a:pt x="854" y="731"/>
                    <a:pt x="799" y="688"/>
                    <a:pt x="701" y="666"/>
                  </a:cubicBezTo>
                  <a:cubicBezTo>
                    <a:pt x="651" y="650"/>
                    <a:pt x="608" y="622"/>
                    <a:pt x="608" y="622"/>
                  </a:cubicBezTo>
                  <a:cubicBezTo>
                    <a:pt x="597" y="617"/>
                    <a:pt x="602" y="584"/>
                    <a:pt x="602" y="584"/>
                  </a:cubicBezTo>
                  <a:cubicBezTo>
                    <a:pt x="569" y="579"/>
                    <a:pt x="569" y="579"/>
                    <a:pt x="569" y="579"/>
                  </a:cubicBezTo>
                  <a:cubicBezTo>
                    <a:pt x="569" y="573"/>
                    <a:pt x="564" y="535"/>
                    <a:pt x="564" y="535"/>
                  </a:cubicBezTo>
                  <a:cubicBezTo>
                    <a:pt x="602" y="524"/>
                    <a:pt x="602" y="448"/>
                    <a:pt x="602" y="448"/>
                  </a:cubicBezTo>
                  <a:cubicBezTo>
                    <a:pt x="624" y="458"/>
                    <a:pt x="641" y="398"/>
                    <a:pt x="641" y="398"/>
                  </a:cubicBezTo>
                  <a:cubicBezTo>
                    <a:pt x="668" y="316"/>
                    <a:pt x="624" y="322"/>
                    <a:pt x="624" y="322"/>
                  </a:cubicBezTo>
                  <a:cubicBezTo>
                    <a:pt x="641" y="262"/>
                    <a:pt x="624" y="169"/>
                    <a:pt x="624" y="169"/>
                  </a:cubicBezTo>
                  <a:cubicBezTo>
                    <a:pt x="608" y="0"/>
                    <a:pt x="318" y="43"/>
                    <a:pt x="351" y="98"/>
                  </a:cubicBezTo>
                  <a:cubicBezTo>
                    <a:pt x="263" y="87"/>
                    <a:pt x="285" y="278"/>
                    <a:pt x="285" y="278"/>
                  </a:cubicBezTo>
                  <a:cubicBezTo>
                    <a:pt x="301" y="327"/>
                    <a:pt x="301" y="327"/>
                    <a:pt x="301" y="327"/>
                  </a:cubicBezTo>
                  <a:cubicBezTo>
                    <a:pt x="269" y="349"/>
                    <a:pt x="290" y="377"/>
                    <a:pt x="296" y="409"/>
                  </a:cubicBezTo>
                  <a:cubicBezTo>
                    <a:pt x="296" y="458"/>
                    <a:pt x="323" y="448"/>
                    <a:pt x="323" y="448"/>
                  </a:cubicBezTo>
                  <a:cubicBezTo>
                    <a:pt x="329" y="529"/>
                    <a:pt x="367" y="535"/>
                    <a:pt x="367" y="535"/>
                  </a:cubicBezTo>
                  <a:cubicBezTo>
                    <a:pt x="372" y="584"/>
                    <a:pt x="367" y="579"/>
                    <a:pt x="367" y="579"/>
                  </a:cubicBezTo>
                  <a:cubicBezTo>
                    <a:pt x="334" y="584"/>
                    <a:pt x="334" y="584"/>
                    <a:pt x="334" y="584"/>
                  </a:cubicBezTo>
                  <a:cubicBezTo>
                    <a:pt x="334" y="595"/>
                    <a:pt x="329" y="617"/>
                    <a:pt x="329" y="617"/>
                  </a:cubicBezTo>
                  <a:cubicBezTo>
                    <a:pt x="290" y="633"/>
                    <a:pt x="279" y="644"/>
                    <a:pt x="241" y="660"/>
                  </a:cubicBezTo>
                  <a:cubicBezTo>
                    <a:pt x="159" y="699"/>
                    <a:pt x="77" y="742"/>
                    <a:pt x="61" y="802"/>
                  </a:cubicBezTo>
                  <a:cubicBezTo>
                    <a:pt x="44" y="862"/>
                    <a:pt x="0" y="1097"/>
                    <a:pt x="0" y="1097"/>
                  </a:cubicBezTo>
                  <a:cubicBezTo>
                    <a:pt x="925" y="1097"/>
                    <a:pt x="925" y="1097"/>
                    <a:pt x="925" y="10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lumMod val="75000"/>
                  </a:schemeClr>
                </a:solidFill>
                <a:effectLst/>
                <a:uLnTx/>
                <a:uFillTx/>
                <a:latin typeface="+mn-lt"/>
                <a:ea typeface="+mn-ea"/>
                <a:cs typeface="+mn-cs"/>
              </a:endParaRPr>
            </a:p>
          </p:txBody>
        </p:sp>
      </p:grpSp>
      <p:sp>
        <p:nvSpPr>
          <p:cNvPr id="14" name="Text Placeholder 2"/>
          <p:cNvSpPr txBox="1">
            <a:spLocks/>
          </p:cNvSpPr>
          <p:nvPr/>
        </p:nvSpPr>
        <p:spPr>
          <a:xfrm>
            <a:off x="1587341" y="3672557"/>
            <a:ext cx="10980381" cy="1384934"/>
          </a:xfrm>
          <a:prstGeom prst="rect">
            <a:avLst/>
          </a:prstGeom>
        </p:spPr>
        <p:txBody>
          <a:bodyPr vert="horz" wrap="square" lIns="146257" tIns="91410" rIns="146257" bIns="91410" rtlCol="0">
            <a:spAutoFit/>
          </a:bodyPr>
          <a:lstStyle>
            <a:lvl1pPr marL="0" marR="0" indent="0" algn="l" defTabSz="914060" rtl="0" eaLnBrk="1" fontAlgn="auto" latinLnBrk="0" hangingPunct="1">
              <a:lnSpc>
                <a:spcPct val="90000"/>
              </a:lnSpc>
              <a:spcBef>
                <a:spcPct val="20000"/>
              </a:spcBef>
              <a:spcAft>
                <a:spcPts val="0"/>
              </a:spcAft>
              <a:buClrTx/>
              <a:buSzPct val="90000"/>
              <a:buFont typeface="Arial" pitchFamily="34" charset="0"/>
              <a:buNone/>
              <a:tabLst/>
              <a:defRPr sz="3200" kern="1200" spc="0" baseline="0">
                <a:gradFill>
                  <a:gsLst>
                    <a:gs pos="1250">
                      <a:schemeClr val="tx2"/>
                    </a:gs>
                    <a:gs pos="99000">
                      <a:schemeClr val="tx2"/>
                    </a:gs>
                  </a:gsLst>
                  <a:lin ang="5400000" scaled="0"/>
                </a:gradFill>
                <a:latin typeface="+mj-lt"/>
                <a:ea typeface="+mn-ea"/>
                <a:cs typeface="+mn-cs"/>
              </a:defRPr>
            </a:lvl1pPr>
            <a:lvl2pPr marL="0" marR="0" indent="0" algn="l" defTabSz="914060" rtl="0" eaLnBrk="1" fontAlgn="auto" latinLnBrk="0" hangingPunct="1">
              <a:lnSpc>
                <a:spcPct val="90000"/>
              </a:lnSpc>
              <a:spcBef>
                <a:spcPct val="20000"/>
              </a:spcBef>
              <a:spcAft>
                <a:spcPts val="0"/>
              </a:spcAft>
              <a:buClrTx/>
              <a:buSzPct val="90000"/>
              <a:buFontTx/>
              <a:buNone/>
              <a:tabLst/>
              <a:defRPr sz="2000" kern="1200" spc="0" baseline="0">
                <a:gradFill>
                  <a:gsLst>
                    <a:gs pos="1250">
                      <a:schemeClr val="tx1"/>
                    </a:gs>
                    <a:gs pos="100000">
                      <a:schemeClr val="tx1"/>
                    </a:gs>
                  </a:gsLst>
                  <a:lin ang="5400000" scaled="0"/>
                </a:gradFill>
                <a:latin typeface="+mn-lt"/>
                <a:ea typeface="+mn-ea"/>
                <a:cs typeface="+mn-cs"/>
              </a:defRPr>
            </a:lvl2pPr>
            <a:lvl3pPr marL="224022" marR="0" indent="0" algn="l" defTabSz="914060" rtl="0" eaLnBrk="1" fontAlgn="auto" latinLnBrk="0" hangingPunct="1">
              <a:lnSpc>
                <a:spcPct val="90000"/>
              </a:lnSpc>
              <a:spcBef>
                <a:spcPct val="20000"/>
              </a:spcBef>
              <a:spcAft>
                <a:spcPts val="0"/>
              </a:spcAft>
              <a:buClrTx/>
              <a:buSzPct val="90000"/>
              <a:buFont typeface="Arial" pitchFamily="34" charset="0"/>
              <a:buNone/>
              <a:tabLst/>
              <a:defRPr sz="1600" kern="1200" spc="0" baseline="0">
                <a:gradFill>
                  <a:gsLst>
                    <a:gs pos="1250">
                      <a:schemeClr val="tx1"/>
                    </a:gs>
                    <a:gs pos="100000">
                      <a:schemeClr val="tx1"/>
                    </a:gs>
                  </a:gsLst>
                  <a:lin ang="5400000" scaled="0"/>
                </a:gradFill>
                <a:latin typeface="+mn-lt"/>
                <a:ea typeface="+mn-ea"/>
                <a:cs typeface="+mn-cs"/>
              </a:defRPr>
            </a:lvl3pPr>
            <a:lvl4pPr marL="448042" marR="0" indent="0" algn="l" defTabSz="914060" rtl="0" eaLnBrk="1" fontAlgn="auto" latinLnBrk="0" hangingPunct="1">
              <a:lnSpc>
                <a:spcPct val="90000"/>
              </a:lnSpc>
              <a:spcBef>
                <a:spcPct val="20000"/>
              </a:spcBef>
              <a:spcAft>
                <a:spcPts val="0"/>
              </a:spcAft>
              <a:buClrTx/>
              <a:buSzPct val="90000"/>
              <a:buFont typeface="Arial" pitchFamily="34" charset="0"/>
              <a:buNone/>
              <a:tabLst/>
              <a:defRPr sz="1600" kern="1200" spc="0" baseline="0">
                <a:gradFill>
                  <a:gsLst>
                    <a:gs pos="1250">
                      <a:schemeClr val="tx1"/>
                    </a:gs>
                    <a:gs pos="100000">
                      <a:schemeClr val="tx1"/>
                    </a:gs>
                  </a:gsLst>
                  <a:lin ang="5400000" scaled="0"/>
                </a:gradFill>
                <a:latin typeface="+mn-lt"/>
                <a:ea typeface="+mn-ea"/>
                <a:cs typeface="+mn-cs"/>
              </a:defRPr>
            </a:lvl4pPr>
            <a:lvl5pPr marL="672064" marR="0" indent="0" algn="l" defTabSz="914060" rtl="0" eaLnBrk="1" fontAlgn="auto" latinLnBrk="0" hangingPunct="1">
              <a:lnSpc>
                <a:spcPct val="90000"/>
              </a:lnSpc>
              <a:spcBef>
                <a:spcPct val="20000"/>
              </a:spcBef>
              <a:spcAft>
                <a:spcPts val="0"/>
              </a:spcAft>
              <a:buClrTx/>
              <a:buSzPct val="90000"/>
              <a:buFont typeface="Arial" pitchFamily="34" charset="0"/>
              <a:buNone/>
              <a:tabLst/>
              <a:defRPr sz="1600" kern="1200" spc="0" baseline="0">
                <a:gradFill>
                  <a:gsLst>
                    <a:gs pos="1250">
                      <a:schemeClr val="tx1"/>
                    </a:gs>
                    <a:gs pos="100000">
                      <a:schemeClr val="tx1"/>
                    </a:gs>
                  </a:gsLst>
                  <a:lin ang="5400000" scaled="0"/>
                </a:gradFill>
                <a:latin typeface="+mn-lt"/>
                <a:ea typeface="+mn-ea"/>
                <a:cs typeface="+mn-cs"/>
              </a:defRPr>
            </a:lvl5pPr>
            <a:lvl6pPr marL="2513665" indent="-228516" algn="l" defTabSz="91406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696" indent="-228516" algn="l" defTabSz="91406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26" indent="-228516" algn="l" defTabSz="91406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757" indent="-228516" algn="l" defTabSz="91406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marR="0" lvl="0" indent="-285750" algn="l" defTabSz="914060" rtl="0" eaLnBrk="1" fontAlgn="auto" latinLnBrk="0" hangingPunct="1">
              <a:lnSpc>
                <a:spcPct val="100000"/>
              </a:lnSpc>
              <a:spcBef>
                <a:spcPct val="20000"/>
              </a:spcBef>
              <a:spcAft>
                <a:spcPts val="612"/>
              </a:spcAft>
              <a:buClrTx/>
              <a:buSzPct val="90000"/>
              <a:buFont typeface="Arial" panose="020B0604020202020204" pitchFamily="34" charset="0"/>
              <a:buChar char="•"/>
              <a:tabLst>
                <a:tab pos="1690331" algn="l"/>
              </a:tabLst>
              <a:defRPr/>
            </a:pPr>
            <a:r>
              <a:rPr kumimoji="0" lang="en-US" sz="2000" b="0" i="0" u="none" strike="noStrike" kern="1200" cap="none" spc="0" normalizeH="0" baseline="0" noProof="0" dirty="0">
                <a:ln>
                  <a:noFill/>
                </a:ln>
                <a:solidFill>
                  <a:schemeClr val="tx1"/>
                </a:solidFill>
                <a:effectLst/>
                <a:uLnTx/>
                <a:uFillTx/>
                <a:latin typeface="+mj-lt"/>
                <a:ea typeface="+mn-ea"/>
                <a:cs typeface="+mn-cs"/>
              </a:rPr>
              <a:t>Additional value to your Software Assurance investment</a:t>
            </a:r>
          </a:p>
          <a:p>
            <a:pPr marL="285750" marR="0" lvl="0" indent="-285750" algn="l" defTabSz="914060" rtl="0" eaLnBrk="1" fontAlgn="auto" latinLnBrk="0" hangingPunct="1">
              <a:lnSpc>
                <a:spcPct val="100000"/>
              </a:lnSpc>
              <a:spcBef>
                <a:spcPct val="20000"/>
              </a:spcBef>
              <a:spcAft>
                <a:spcPts val="612"/>
              </a:spcAft>
              <a:buClrTx/>
              <a:buSzPct val="90000"/>
              <a:buFont typeface="Arial" panose="020B0604020202020204" pitchFamily="34" charset="0"/>
              <a:buChar char="•"/>
              <a:tabLst>
                <a:tab pos="1690331" algn="l"/>
              </a:tabLst>
              <a:defRPr/>
            </a:pPr>
            <a:r>
              <a:rPr kumimoji="0" lang="en-US" sz="2000" b="0" i="0" u="none" strike="noStrike" kern="1200" cap="none" spc="0" normalizeH="0" baseline="0" noProof="0" dirty="0">
                <a:ln>
                  <a:noFill/>
                </a:ln>
                <a:solidFill>
                  <a:schemeClr val="tx1"/>
                </a:solidFill>
                <a:effectLst/>
                <a:uLnTx/>
                <a:uFillTx/>
                <a:latin typeface="+mj-lt"/>
                <a:ea typeface="+mn-ea"/>
                <a:cs typeface="+mn-cs"/>
              </a:rPr>
              <a:t>Azure HUB enables more cost-effective Windows Server deployments on Azure</a:t>
            </a:r>
          </a:p>
          <a:p>
            <a:pPr marL="285750" marR="0" lvl="0" indent="-285750" algn="l" defTabSz="914060" rtl="0" eaLnBrk="1" fontAlgn="auto" latinLnBrk="0" hangingPunct="1">
              <a:lnSpc>
                <a:spcPct val="100000"/>
              </a:lnSpc>
              <a:spcBef>
                <a:spcPct val="20000"/>
              </a:spcBef>
              <a:spcAft>
                <a:spcPts val="612"/>
              </a:spcAft>
              <a:buClrTx/>
              <a:buSzPct val="90000"/>
              <a:buFont typeface="Arial" panose="020B0604020202020204" pitchFamily="34" charset="0"/>
              <a:buChar char="•"/>
              <a:tabLst>
                <a:tab pos="1690331" algn="l"/>
              </a:tabLst>
              <a:defRPr/>
            </a:pPr>
            <a:r>
              <a:rPr kumimoji="0" lang="en-US" sz="2000" b="0" i="0" u="none" strike="noStrike" kern="1200" cap="none" spc="0" normalizeH="0" baseline="0" noProof="0" dirty="0">
                <a:ln>
                  <a:noFill/>
                </a:ln>
                <a:solidFill>
                  <a:schemeClr val="tx1"/>
                </a:solidFill>
                <a:effectLst/>
                <a:uLnTx/>
                <a:uFillTx/>
                <a:latin typeface="+mj-lt"/>
                <a:ea typeface="+mn-ea"/>
                <a:cs typeface="+mn-cs"/>
              </a:rPr>
              <a:t>Azure HUB offers fantastic customer value for Standard and Datacenter editions</a:t>
            </a:r>
          </a:p>
        </p:txBody>
      </p:sp>
      <p:sp>
        <p:nvSpPr>
          <p:cNvPr id="4" name="TextBox 3"/>
          <p:cNvSpPr txBox="1"/>
          <p:nvPr/>
        </p:nvSpPr>
        <p:spPr>
          <a:xfrm>
            <a:off x="9988593" y="6377582"/>
            <a:ext cx="2412063" cy="461665"/>
          </a:xfrm>
          <a:prstGeom prst="rect">
            <a:avLst/>
          </a:prstGeom>
          <a:noFill/>
        </p:spPr>
        <p:txBody>
          <a:bodyPr wrap="square" lIns="182880" tIns="146304" rIns="182880" bIns="146304" rtlCol="0">
            <a:spAutoFit/>
          </a:bodyPr>
          <a:lstStyle/>
          <a:p>
            <a:pPr marL="0" marR="0" lvl="0" indent="0" defTabSz="914400" eaLnBrk="1" fontAlgn="auto" latinLnBrk="0" hangingPunct="1">
              <a:lnSpc>
                <a:spcPct val="90000"/>
              </a:lnSpc>
              <a:spcBef>
                <a:spcPts val="0"/>
              </a:spcBef>
              <a:spcAft>
                <a:spcPts val="600"/>
              </a:spcAft>
              <a:buClrTx/>
              <a:buSzTx/>
              <a:buFontTx/>
              <a:buNone/>
              <a:tabLst/>
              <a:defRPr/>
            </a:pPr>
            <a:r>
              <a:rPr kumimoji="0" lang="en-US" sz="1200" b="0" i="1" u="none" strike="noStrike" kern="0" cap="none" spc="0" normalizeH="0" baseline="0" noProof="0" dirty="0">
                <a:ln>
                  <a:noFill/>
                </a:ln>
                <a:gradFill>
                  <a:gsLst>
                    <a:gs pos="2917">
                      <a:schemeClr val="tx1"/>
                    </a:gs>
                    <a:gs pos="30000">
                      <a:schemeClr val="tx1"/>
                    </a:gs>
                  </a:gsLst>
                  <a:lin ang="5400000" scaled="0"/>
                </a:gradFill>
                <a:effectLst/>
                <a:uLnTx/>
                <a:uFillTx/>
              </a:rPr>
              <a:t>*Non-Windows (Linux) pricing</a:t>
            </a:r>
          </a:p>
        </p:txBody>
      </p:sp>
    </p:spTree>
    <p:extLst>
      <p:ext uri="{BB962C8B-B14F-4D97-AF65-F5344CB8AC3E}">
        <p14:creationId xmlns:p14="http://schemas.microsoft.com/office/powerpoint/2010/main" val="365014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6" y="144462"/>
            <a:ext cx="11492531" cy="921519"/>
          </a:xfrm>
        </p:spPr>
        <p:txBody>
          <a:bodyPr/>
          <a:lstStyle/>
          <a:p>
            <a:r>
              <a:rPr lang="en-US" dirty="0"/>
              <a:t>Azure HUB Licensing Benefit</a:t>
            </a:r>
          </a:p>
        </p:txBody>
      </p:sp>
      <p:graphicFrame>
        <p:nvGraphicFramePr>
          <p:cNvPr id="6" name="Table 5"/>
          <p:cNvGraphicFramePr>
            <a:graphicFrameLocks noGrp="1"/>
          </p:cNvGraphicFramePr>
          <p:nvPr>
            <p:extLst/>
          </p:nvPr>
        </p:nvGraphicFramePr>
        <p:xfrm>
          <a:off x="350837" y="4832454"/>
          <a:ext cx="3982970" cy="1554340"/>
        </p:xfrm>
        <a:graphic>
          <a:graphicData uri="http://schemas.openxmlformats.org/drawingml/2006/table">
            <a:tbl>
              <a:tblPr firstRow="1" bandRow="1">
                <a:tableStyleId>{5C22544A-7EE6-4342-B048-85BDC9FD1C3A}</a:tableStyleId>
              </a:tblPr>
              <a:tblGrid>
                <a:gridCol w="2077970">
                  <a:extLst>
                    <a:ext uri="{9D8B030D-6E8A-4147-A177-3AD203B41FA5}">
                      <a16:colId xmlns:a16="http://schemas.microsoft.com/office/drawing/2014/main" val="1071315779"/>
                    </a:ext>
                  </a:extLst>
                </a:gridCol>
                <a:gridCol w="1905000">
                  <a:extLst>
                    <a:ext uri="{9D8B030D-6E8A-4147-A177-3AD203B41FA5}">
                      <a16:colId xmlns:a16="http://schemas.microsoft.com/office/drawing/2014/main" val="3377600249"/>
                    </a:ext>
                  </a:extLst>
                </a:gridCol>
              </a:tblGrid>
              <a:tr h="310868">
                <a:tc gridSpan="2">
                  <a:txBody>
                    <a:bodyPr/>
                    <a:lstStyle/>
                    <a:p>
                      <a:r>
                        <a:rPr lang="en-US" sz="1400" baseline="0" dirty="0"/>
                        <a:t>Examples for 1 Windows Server License</a:t>
                      </a:r>
                      <a:endParaRPr lang="en-US" sz="1400" dirty="0"/>
                    </a:p>
                  </a:txBody>
                  <a:tcPr marL="93260" marR="93260" marT="46630" marB="46630"/>
                </a:tc>
                <a:tc hMerge="1">
                  <a:txBody>
                    <a:bodyPr/>
                    <a:lstStyle/>
                    <a:p>
                      <a:endParaRPr lang="en-US" dirty="0"/>
                    </a:p>
                  </a:txBody>
                  <a:tcPr/>
                </a:tc>
                <a:extLst>
                  <a:ext uri="{0D108BD9-81ED-4DB2-BD59-A6C34878D82A}">
                    <a16:rowId xmlns:a16="http://schemas.microsoft.com/office/drawing/2014/main" val="539122233"/>
                  </a:ext>
                </a:extLst>
              </a:tr>
              <a:tr h="3108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t>Virtual Machine</a:t>
                      </a:r>
                      <a:r>
                        <a:rPr lang="en-US" sz="1400" b="1" baseline="0" dirty="0"/>
                        <a:t> #1</a:t>
                      </a:r>
                      <a:endParaRPr lang="en-US" sz="1400" b="1" dirty="0"/>
                    </a:p>
                  </a:txBody>
                  <a:tcPr marL="93260" marR="93260" marT="46630" marB="46630"/>
                </a:tc>
                <a:tc>
                  <a:txBody>
                    <a:bodyPr/>
                    <a:lstStyle/>
                    <a:p>
                      <a:pPr algn="ctr"/>
                      <a:r>
                        <a:rPr lang="en-US" sz="1400" b="1" dirty="0"/>
                        <a:t>Virtual</a:t>
                      </a:r>
                      <a:r>
                        <a:rPr lang="en-US" sz="1400" b="1" baseline="0" dirty="0"/>
                        <a:t> Machine #2</a:t>
                      </a:r>
                      <a:endParaRPr lang="en-US" sz="1400" b="1" dirty="0"/>
                    </a:p>
                  </a:txBody>
                  <a:tcPr marL="93260" marR="93260" marT="46630" marB="46630"/>
                </a:tc>
                <a:extLst>
                  <a:ext uri="{0D108BD9-81ED-4DB2-BD59-A6C34878D82A}">
                    <a16:rowId xmlns:a16="http://schemas.microsoft.com/office/drawing/2014/main" val="2429796609"/>
                  </a:ext>
                </a:extLst>
              </a:tr>
              <a:tr h="3108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D14 (16 vCore)</a:t>
                      </a:r>
                    </a:p>
                  </a:txBody>
                  <a:tcPr marL="93260" marR="93260" marT="46630" marB="46630"/>
                </a:tc>
                <a:tc>
                  <a:txBody>
                    <a:bodyPr/>
                    <a:lstStyle/>
                    <a:p>
                      <a:r>
                        <a:rPr lang="en-US" sz="1400" dirty="0"/>
                        <a:t>N/A</a:t>
                      </a:r>
                    </a:p>
                  </a:txBody>
                  <a:tcPr marL="93260" marR="93260" marT="46630" marB="46630"/>
                </a:tc>
                <a:extLst>
                  <a:ext uri="{0D108BD9-81ED-4DB2-BD59-A6C34878D82A}">
                    <a16:rowId xmlns:a16="http://schemas.microsoft.com/office/drawing/2014/main" val="1261561048"/>
                  </a:ext>
                </a:extLst>
              </a:tr>
              <a:tr h="3108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D13 (8 vCore)</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D13 (8 vCore)</a:t>
                      </a:r>
                    </a:p>
                  </a:txBody>
                  <a:tcPr marL="93260" marR="93260" marT="46630" marB="46630"/>
                </a:tc>
                <a:extLst>
                  <a:ext uri="{0D108BD9-81ED-4DB2-BD59-A6C34878D82A}">
                    <a16:rowId xmlns:a16="http://schemas.microsoft.com/office/drawing/2014/main" val="1003454998"/>
                  </a:ext>
                </a:extLst>
              </a:tr>
              <a:tr h="3108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t>D2 (2 vCore)</a:t>
                      </a:r>
                      <a:endParaRPr lang="en-US" sz="1400" kern="1200" dirty="0">
                        <a:solidFill>
                          <a:schemeClr val="dk1"/>
                        </a:solidFill>
                        <a:latin typeface="+mn-lt"/>
                        <a:ea typeface="+mn-ea"/>
                        <a:cs typeface="+mn-cs"/>
                      </a:endParaRP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t>D2 (2 vCore)</a:t>
                      </a:r>
                      <a:endParaRPr lang="en-US" sz="1400" kern="1200" dirty="0">
                        <a:solidFill>
                          <a:schemeClr val="dk1"/>
                        </a:solidFill>
                        <a:latin typeface="+mn-lt"/>
                        <a:ea typeface="+mn-ea"/>
                        <a:cs typeface="+mn-cs"/>
                      </a:endParaRPr>
                    </a:p>
                  </a:txBody>
                  <a:tcPr marL="93260" marR="93260" marT="46630" marB="46630"/>
                </a:tc>
                <a:extLst>
                  <a:ext uri="{0D108BD9-81ED-4DB2-BD59-A6C34878D82A}">
                    <a16:rowId xmlns:a16="http://schemas.microsoft.com/office/drawing/2014/main" val="3626751076"/>
                  </a:ext>
                </a:extLst>
              </a:tr>
            </a:tbl>
          </a:graphicData>
        </a:graphic>
      </p:graphicFrame>
      <p:graphicFrame>
        <p:nvGraphicFramePr>
          <p:cNvPr id="7" name="Table 6"/>
          <p:cNvGraphicFramePr>
            <a:graphicFrameLocks noGrp="1"/>
          </p:cNvGraphicFramePr>
          <p:nvPr>
            <p:extLst/>
          </p:nvPr>
        </p:nvGraphicFramePr>
        <p:xfrm>
          <a:off x="4541837" y="4832454"/>
          <a:ext cx="7603556" cy="1865208"/>
        </p:xfrm>
        <a:graphic>
          <a:graphicData uri="http://schemas.openxmlformats.org/drawingml/2006/table">
            <a:tbl>
              <a:tblPr firstRow="1" bandRow="1">
                <a:tableStyleId>{5C22544A-7EE6-4342-B048-85BDC9FD1C3A}</a:tableStyleId>
              </a:tblPr>
              <a:tblGrid>
                <a:gridCol w="1900889">
                  <a:extLst>
                    <a:ext uri="{9D8B030D-6E8A-4147-A177-3AD203B41FA5}">
                      <a16:colId xmlns:a16="http://schemas.microsoft.com/office/drawing/2014/main" val="1071315779"/>
                    </a:ext>
                  </a:extLst>
                </a:gridCol>
                <a:gridCol w="1900889">
                  <a:extLst>
                    <a:ext uri="{9D8B030D-6E8A-4147-A177-3AD203B41FA5}">
                      <a16:colId xmlns:a16="http://schemas.microsoft.com/office/drawing/2014/main" val="3377600249"/>
                    </a:ext>
                  </a:extLst>
                </a:gridCol>
                <a:gridCol w="1900889">
                  <a:extLst>
                    <a:ext uri="{9D8B030D-6E8A-4147-A177-3AD203B41FA5}">
                      <a16:colId xmlns:a16="http://schemas.microsoft.com/office/drawing/2014/main" val="208725702"/>
                    </a:ext>
                  </a:extLst>
                </a:gridCol>
                <a:gridCol w="1900889">
                  <a:extLst>
                    <a:ext uri="{9D8B030D-6E8A-4147-A177-3AD203B41FA5}">
                      <a16:colId xmlns:a16="http://schemas.microsoft.com/office/drawing/2014/main" val="1407369012"/>
                    </a:ext>
                  </a:extLst>
                </a:gridCol>
              </a:tblGrid>
              <a:tr h="310868">
                <a:tc gridSpan="4">
                  <a:txBody>
                    <a:bodyPr/>
                    <a:lstStyle/>
                    <a:p>
                      <a:r>
                        <a:rPr lang="en-US" sz="1400" baseline="0" dirty="0"/>
                        <a:t>Examples for 2 Windows Server Licenses (Stacking 2 Licenses)</a:t>
                      </a:r>
                      <a:endParaRPr lang="en-US" sz="1400" dirty="0"/>
                    </a:p>
                  </a:txBody>
                  <a:tcPr marL="93260" marR="93260" marT="46630" marB="46630"/>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539122233"/>
                  </a:ext>
                </a:extLst>
              </a:tr>
              <a:tr h="31086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t>Virtual Machine</a:t>
                      </a:r>
                      <a:r>
                        <a:rPr lang="en-US" sz="1400" b="1" baseline="0" dirty="0"/>
                        <a:t> #1</a:t>
                      </a:r>
                      <a:endParaRPr lang="en-US" sz="1400" b="1" dirty="0"/>
                    </a:p>
                  </a:txBody>
                  <a:tcPr marL="93260" marR="93260" marT="46630" marB="46630"/>
                </a:tc>
                <a:tc>
                  <a:txBody>
                    <a:bodyPr/>
                    <a:lstStyle/>
                    <a:p>
                      <a:pPr marL="0" marR="0" indent="0" algn="ctr" defTabSz="932742" rtl="0" eaLnBrk="1" fontAlgn="auto" latinLnBrk="0" hangingPunct="1">
                        <a:lnSpc>
                          <a:spcPct val="100000"/>
                        </a:lnSpc>
                        <a:spcBef>
                          <a:spcPts val="0"/>
                        </a:spcBef>
                        <a:spcAft>
                          <a:spcPts val="0"/>
                        </a:spcAft>
                        <a:buClrTx/>
                        <a:buSzTx/>
                        <a:buFontTx/>
                        <a:buNone/>
                        <a:tabLst/>
                        <a:defRPr/>
                      </a:pPr>
                      <a:r>
                        <a:rPr lang="en-US" sz="1400" b="1" dirty="0"/>
                        <a:t>Virtual Machine</a:t>
                      </a:r>
                      <a:r>
                        <a:rPr lang="en-US" sz="1400" b="1" baseline="0" dirty="0"/>
                        <a:t> #2</a:t>
                      </a:r>
                      <a:endParaRPr lang="en-US" sz="1400" dirty="0"/>
                    </a:p>
                  </a:txBody>
                  <a:tcPr marL="93260" marR="93260" marT="46630" marB="46630"/>
                </a:tc>
                <a:tc>
                  <a:txBody>
                    <a:bodyPr/>
                    <a:lstStyle/>
                    <a:p>
                      <a:pPr marL="0" marR="0" indent="0" algn="ctr" defTabSz="932742" rtl="0" eaLnBrk="1" fontAlgn="auto" latinLnBrk="0" hangingPunct="1">
                        <a:lnSpc>
                          <a:spcPct val="100000"/>
                        </a:lnSpc>
                        <a:spcBef>
                          <a:spcPts val="0"/>
                        </a:spcBef>
                        <a:spcAft>
                          <a:spcPts val="0"/>
                        </a:spcAft>
                        <a:buClrTx/>
                        <a:buSzTx/>
                        <a:buFontTx/>
                        <a:buNone/>
                        <a:tabLst/>
                        <a:defRPr/>
                      </a:pPr>
                      <a:r>
                        <a:rPr lang="en-US" sz="1400" b="1" dirty="0"/>
                        <a:t>Virtual Machine</a:t>
                      </a:r>
                      <a:r>
                        <a:rPr lang="en-US" sz="1400" b="1" baseline="0" dirty="0"/>
                        <a:t> #3</a:t>
                      </a:r>
                      <a:endParaRPr lang="en-US" sz="1400" b="1" dirty="0"/>
                    </a:p>
                  </a:txBody>
                  <a:tcPr marL="93260" marR="93260" marT="46630" marB="46630"/>
                </a:tc>
                <a:tc>
                  <a:txBody>
                    <a:bodyPr/>
                    <a:lstStyle/>
                    <a:p>
                      <a:pPr marL="0" marR="0" indent="0" algn="ctr" defTabSz="932742" rtl="0" eaLnBrk="1" fontAlgn="auto" latinLnBrk="0" hangingPunct="1">
                        <a:lnSpc>
                          <a:spcPct val="100000"/>
                        </a:lnSpc>
                        <a:spcBef>
                          <a:spcPts val="0"/>
                        </a:spcBef>
                        <a:spcAft>
                          <a:spcPts val="0"/>
                        </a:spcAft>
                        <a:buClrTx/>
                        <a:buSzTx/>
                        <a:buFontTx/>
                        <a:buNone/>
                        <a:tabLst/>
                        <a:defRPr/>
                      </a:pPr>
                      <a:r>
                        <a:rPr lang="en-US" sz="1400" b="1" dirty="0"/>
                        <a:t>Virtual Machine</a:t>
                      </a:r>
                      <a:r>
                        <a:rPr lang="en-US" sz="1400" b="1" baseline="0" dirty="0"/>
                        <a:t> #4</a:t>
                      </a:r>
                      <a:endParaRPr lang="en-US" sz="1400" b="1" dirty="0"/>
                    </a:p>
                  </a:txBody>
                  <a:tcPr marL="93260" marR="93260" marT="46630" marB="46630"/>
                </a:tc>
                <a:extLst>
                  <a:ext uri="{0D108BD9-81ED-4DB2-BD59-A6C34878D82A}">
                    <a16:rowId xmlns:a16="http://schemas.microsoft.com/office/drawing/2014/main" val="2042082994"/>
                  </a:ext>
                </a:extLst>
              </a:tr>
              <a:tr h="3108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G5 (32 vCore)</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N/A</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N/A</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N/A</a:t>
                      </a:r>
                    </a:p>
                  </a:txBody>
                  <a:tcPr marL="93260" marR="93260" marT="46630" marB="46630"/>
                </a:tc>
                <a:extLst>
                  <a:ext uri="{0D108BD9-81ED-4DB2-BD59-A6C34878D82A}">
                    <a16:rowId xmlns:a16="http://schemas.microsoft.com/office/drawing/2014/main" val="4060615730"/>
                  </a:ext>
                </a:extLst>
              </a:tr>
              <a:tr h="3108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D14 (16 vCore)</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D14 (16 vCore)</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N/A</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N/A</a:t>
                      </a:r>
                    </a:p>
                  </a:txBody>
                  <a:tcPr marL="93260" marR="93260" marT="46630" marB="46630"/>
                </a:tc>
                <a:extLst>
                  <a:ext uri="{0D108BD9-81ED-4DB2-BD59-A6C34878D82A}">
                    <a16:rowId xmlns:a16="http://schemas.microsoft.com/office/drawing/2014/main" val="1261561048"/>
                  </a:ext>
                </a:extLst>
              </a:tr>
              <a:tr h="3108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D13 (8 vCore)</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D13 (8 vCore)</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D13 (8 vCore)</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D13 (8 vCore)</a:t>
                      </a:r>
                    </a:p>
                  </a:txBody>
                  <a:tcPr marL="93260" marR="93260" marT="46630" marB="46630"/>
                </a:tc>
                <a:extLst>
                  <a:ext uri="{0D108BD9-81ED-4DB2-BD59-A6C34878D82A}">
                    <a16:rowId xmlns:a16="http://schemas.microsoft.com/office/drawing/2014/main" val="1003454998"/>
                  </a:ext>
                </a:extLst>
              </a:tr>
              <a:tr h="3108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D2 (2 vCore)</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D2 (2 vCore)</a:t>
                      </a:r>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D1</a:t>
                      </a:r>
                      <a:r>
                        <a:rPr lang="en-US" sz="1400" baseline="0" dirty="0"/>
                        <a:t> (1 vCore)</a:t>
                      </a:r>
                      <a:endParaRPr lang="en-US" sz="1400" dirty="0"/>
                    </a:p>
                  </a:txBody>
                  <a:tcPr marL="93260" marR="93260" marT="46630" marB="4663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D1</a:t>
                      </a:r>
                      <a:r>
                        <a:rPr lang="en-US" sz="1400" baseline="0" dirty="0"/>
                        <a:t> (1 vCore)</a:t>
                      </a:r>
                      <a:endParaRPr lang="en-US" sz="1400" dirty="0"/>
                    </a:p>
                  </a:txBody>
                  <a:tcPr marL="93260" marR="93260" marT="46630" marB="46630"/>
                </a:tc>
                <a:extLst>
                  <a:ext uri="{0D108BD9-81ED-4DB2-BD59-A6C34878D82A}">
                    <a16:rowId xmlns:a16="http://schemas.microsoft.com/office/drawing/2014/main" val="3626751076"/>
                  </a:ext>
                </a:extLst>
              </a:tr>
            </a:tbl>
          </a:graphicData>
        </a:graphic>
      </p:graphicFrame>
      <p:graphicFrame>
        <p:nvGraphicFramePr>
          <p:cNvPr id="11" name="Table 10"/>
          <p:cNvGraphicFramePr>
            <a:graphicFrameLocks noGrp="1"/>
          </p:cNvGraphicFramePr>
          <p:nvPr>
            <p:extLst/>
          </p:nvPr>
        </p:nvGraphicFramePr>
        <p:xfrm>
          <a:off x="350834" y="1058862"/>
          <a:ext cx="11714114" cy="3529220"/>
        </p:xfrm>
        <a:graphic>
          <a:graphicData uri="http://schemas.openxmlformats.org/drawingml/2006/table">
            <a:tbl>
              <a:tblPr firstRow="1" bandRow="1">
                <a:tableStyleId>{5C22544A-7EE6-4342-B048-85BDC9FD1C3A}</a:tableStyleId>
              </a:tblPr>
              <a:tblGrid>
                <a:gridCol w="2570114">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4572000">
                  <a:extLst>
                    <a:ext uri="{9D8B030D-6E8A-4147-A177-3AD203B41FA5}">
                      <a16:colId xmlns:a16="http://schemas.microsoft.com/office/drawing/2014/main" val="20002"/>
                    </a:ext>
                  </a:extLst>
                </a:gridCol>
              </a:tblGrid>
              <a:tr h="600871">
                <a:tc>
                  <a:txBody>
                    <a:bodyPr/>
                    <a:lstStyle/>
                    <a:p>
                      <a:pPr marL="0" algn="l" defTabSz="951304" rtl="0" eaLnBrk="1" fontAlgn="base" latinLnBrk="0" hangingPunct="1">
                        <a:lnSpc>
                          <a:spcPct val="90000"/>
                        </a:lnSpc>
                        <a:spcBef>
                          <a:spcPts val="1224"/>
                        </a:spcBef>
                        <a:spcAft>
                          <a:spcPts val="600"/>
                        </a:spcAft>
                      </a:pPr>
                      <a:r>
                        <a:rPr lang="en-US" sz="1600" kern="1200" cap="all" spc="0" baseline="0" dirty="0"/>
                        <a:t>customer’s On-Premise License</a:t>
                      </a:r>
                      <a:endParaRPr lang="en-US" sz="1600" b="0" kern="1200" cap="all" spc="0" baseline="0" dirty="0">
                        <a:solidFill>
                          <a:schemeClr val="tx1"/>
                        </a:solidFill>
                        <a:latin typeface="+mn-lt"/>
                        <a:ea typeface="+mn-ea"/>
                        <a:cs typeface="+mn-cs"/>
                      </a:endParaRPr>
                    </a:p>
                  </a:txBody>
                  <a:tcPr marL="93260" marR="93260" marT="46630" marB="46630" anchor="b"/>
                </a:tc>
                <a:tc>
                  <a:txBody>
                    <a:bodyPr/>
                    <a:lstStyle/>
                    <a:p>
                      <a:pPr marL="0" algn="l" defTabSz="951304" rtl="0" eaLnBrk="1" fontAlgn="base" latinLnBrk="0" hangingPunct="1">
                        <a:lnSpc>
                          <a:spcPct val="90000"/>
                        </a:lnSpc>
                        <a:spcBef>
                          <a:spcPts val="1224"/>
                        </a:spcBef>
                        <a:spcAft>
                          <a:spcPts val="600"/>
                        </a:spcAft>
                      </a:pPr>
                      <a:r>
                        <a:rPr lang="en-US" sz="1600" kern="1200" cap="all" spc="0" baseline="0" dirty="0"/>
                        <a:t>Windows server Azure enablement</a:t>
                      </a:r>
                      <a:endParaRPr lang="en-US" sz="1600" b="0" kern="1200" cap="all" spc="0" baseline="0" dirty="0">
                        <a:solidFill>
                          <a:schemeClr val="tx1"/>
                        </a:solidFill>
                        <a:latin typeface="+mn-lt"/>
                        <a:ea typeface="+mn-ea"/>
                        <a:cs typeface="+mn-cs"/>
                      </a:endParaRPr>
                    </a:p>
                  </a:txBody>
                  <a:tcPr marL="93260" marR="93260" marT="46630" marB="46630" anchor="b"/>
                </a:tc>
                <a:tc>
                  <a:txBody>
                    <a:bodyPr/>
                    <a:lstStyle/>
                    <a:p>
                      <a:pPr marL="0" algn="l" defTabSz="951304" rtl="0" eaLnBrk="1" fontAlgn="base" latinLnBrk="0" hangingPunct="1">
                        <a:lnSpc>
                          <a:spcPct val="90000"/>
                        </a:lnSpc>
                        <a:spcBef>
                          <a:spcPts val="1224"/>
                        </a:spcBef>
                        <a:spcAft>
                          <a:spcPts val="600"/>
                        </a:spcAft>
                      </a:pPr>
                      <a:r>
                        <a:rPr lang="en-US" sz="1600" kern="1200" cap="all" spc="0" baseline="0" dirty="0"/>
                        <a:t>License impact for customer</a:t>
                      </a:r>
                      <a:endParaRPr lang="en-US" sz="1600" b="0" kern="1200" cap="all" spc="0" baseline="0" dirty="0">
                        <a:solidFill>
                          <a:schemeClr val="tx1"/>
                        </a:solidFill>
                        <a:latin typeface="+mn-lt"/>
                        <a:ea typeface="+mn-ea"/>
                        <a:cs typeface="+mn-cs"/>
                      </a:endParaRPr>
                    </a:p>
                  </a:txBody>
                  <a:tcPr marL="93260" marR="93260" marT="46630" marB="46630" anchor="b"/>
                </a:tc>
                <a:extLst>
                  <a:ext uri="{0D108BD9-81ED-4DB2-BD59-A6C34878D82A}">
                    <a16:rowId xmlns:a16="http://schemas.microsoft.com/office/drawing/2014/main" val="10000"/>
                  </a:ext>
                </a:extLst>
              </a:tr>
              <a:tr h="1465309">
                <a:tc>
                  <a:txBody>
                    <a:bodyPr/>
                    <a:lstStyle/>
                    <a:p>
                      <a:pPr algn="ctr"/>
                      <a:endParaRPr lang="en-US" sz="1800" dirty="0">
                        <a:solidFill>
                          <a:schemeClr val="tx1">
                            <a:lumMod val="75000"/>
                          </a:schemeClr>
                        </a:solidFill>
                      </a:endParaRPr>
                    </a:p>
                  </a:txBody>
                  <a:tcPr marL="93260" marR="93260" marT="46630" marB="46630" anchor="ctr"/>
                </a:tc>
                <a:tc rowSpan="2">
                  <a:txBody>
                    <a:bodyPr/>
                    <a:lstStyle/>
                    <a:p>
                      <a:pPr algn="l">
                        <a:spcAft>
                          <a:spcPts val="600"/>
                        </a:spcAft>
                      </a:pPr>
                      <a:r>
                        <a:rPr lang="en-US" sz="1600" dirty="0"/>
                        <a:t>Customers with</a:t>
                      </a:r>
                      <a:r>
                        <a:rPr lang="en-US" sz="1600" baseline="0" dirty="0"/>
                        <a:t> Windows Server SA are entitled to</a:t>
                      </a:r>
                      <a:r>
                        <a:rPr lang="en-US" sz="1600" dirty="0"/>
                        <a:t>:</a:t>
                      </a:r>
                      <a:endParaRPr lang="en-US" sz="1600" baseline="0" dirty="0"/>
                    </a:p>
                    <a:p>
                      <a:pPr marL="285750" lvl="0" indent="-285750" algn="l">
                        <a:spcAft>
                          <a:spcPts val="600"/>
                        </a:spcAft>
                        <a:buFont typeface="Arial" panose="020B0604020202020204" pitchFamily="34" charset="0"/>
                        <a:buChar char="•"/>
                      </a:pPr>
                      <a:r>
                        <a:rPr lang="en-US" sz="1600" dirty="0"/>
                        <a:t>Two</a:t>
                      </a:r>
                      <a:r>
                        <a:rPr lang="en-US" sz="1600" baseline="0" dirty="0"/>
                        <a:t> instances of 1 to 8 cores or</a:t>
                      </a:r>
                    </a:p>
                    <a:p>
                      <a:pPr marL="285750" lvl="0" indent="-285750" algn="l">
                        <a:spcAft>
                          <a:spcPts val="600"/>
                        </a:spcAft>
                        <a:buFont typeface="Arial" panose="020B0604020202020204" pitchFamily="34" charset="0"/>
                        <a:buChar char="•"/>
                      </a:pPr>
                      <a:r>
                        <a:rPr lang="en-US" sz="1600" baseline="0" dirty="0"/>
                        <a:t>One instance of up to 16 cores </a:t>
                      </a:r>
                    </a:p>
                    <a:p>
                      <a:pPr marL="285750" marR="0" lvl="0" indent="-285750" algn="l" defTabSz="932742"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baseline="0" dirty="0"/>
                        <a:t>Stack licenses for VMs larger than 16 cores</a:t>
                      </a:r>
                    </a:p>
                  </a:txBody>
                  <a:tcPr marL="93260" marR="93260" marT="46630" marB="46630" anchor="ctr"/>
                </a:tc>
                <a:tc>
                  <a:txBody>
                    <a:bodyPr/>
                    <a:lstStyle/>
                    <a:p>
                      <a:pPr algn="l">
                        <a:spcAft>
                          <a:spcPts val="600"/>
                        </a:spcAft>
                      </a:pPr>
                      <a:r>
                        <a:rPr lang="en-US" sz="1600" baseline="0" dirty="0"/>
                        <a:t>Customer’s Window Server license </a:t>
                      </a:r>
                      <a:r>
                        <a:rPr lang="en-US" sz="1600" b="1" baseline="0" dirty="0">
                          <a:solidFill>
                            <a:srgbClr val="C00000"/>
                          </a:solidFill>
                        </a:rPr>
                        <a:t>cannot</a:t>
                      </a:r>
                      <a:r>
                        <a:rPr lang="en-US" sz="1600" baseline="0" dirty="0"/>
                        <a:t> be assigned to other hardware while Azure HUB is being used</a:t>
                      </a:r>
                      <a:endParaRPr lang="en-US" sz="1600" dirty="0">
                        <a:solidFill>
                          <a:schemeClr val="tx1">
                            <a:lumMod val="75000"/>
                          </a:schemeClr>
                        </a:solidFill>
                      </a:endParaRPr>
                    </a:p>
                  </a:txBody>
                  <a:tcPr marL="93260" marR="93260" marT="46630" marB="46630" anchor="ctr"/>
                </a:tc>
                <a:extLst>
                  <a:ext uri="{0D108BD9-81ED-4DB2-BD59-A6C34878D82A}">
                    <a16:rowId xmlns:a16="http://schemas.microsoft.com/office/drawing/2014/main" val="10001"/>
                  </a:ext>
                </a:extLst>
              </a:tr>
              <a:tr h="1463040">
                <a:tc>
                  <a:txBody>
                    <a:bodyPr/>
                    <a:lstStyle/>
                    <a:p>
                      <a:endParaRPr lang="en-US" dirty="0"/>
                    </a:p>
                  </a:txBody>
                  <a:tcPr marL="93260" marR="93260" marT="46630" marB="46630" anchor="ctr"/>
                </a:tc>
                <a:tc vMerge="1">
                  <a:txBody>
                    <a:bodyPr/>
                    <a:lstStyle/>
                    <a:p>
                      <a:pPr marL="0" algn="l" defTabSz="932742" rtl="0" eaLnBrk="1" latinLnBrk="0" hangingPunct="1">
                        <a:spcAft>
                          <a:spcPts val="600"/>
                        </a:spcAft>
                      </a:pPr>
                      <a:endParaRPr lang="en-US" sz="1600" kern="1200" baseline="0" dirty="0">
                        <a:solidFill>
                          <a:schemeClr val="dk1"/>
                        </a:solidFill>
                        <a:latin typeface="+mn-lt"/>
                        <a:ea typeface="+mn-ea"/>
                        <a:cs typeface="+mn-cs"/>
                      </a:endParaRPr>
                    </a:p>
                  </a:txBody>
                  <a:tcPr marL="93260" marR="93260" marT="46630" marB="46630" anchor="ctr"/>
                </a:tc>
                <a:tc>
                  <a:txBody>
                    <a:bodyPr/>
                    <a:lstStyle/>
                    <a:p>
                      <a:pPr marL="0" marR="0" indent="0" algn="l" defTabSz="932742" rtl="0" eaLnBrk="1" fontAlgn="auto" latinLnBrk="0" hangingPunct="1">
                        <a:lnSpc>
                          <a:spcPct val="100000"/>
                        </a:lnSpc>
                        <a:spcBef>
                          <a:spcPts val="0"/>
                        </a:spcBef>
                        <a:spcAft>
                          <a:spcPts val="600"/>
                        </a:spcAft>
                        <a:buClrTx/>
                        <a:buSzTx/>
                        <a:buFontTx/>
                        <a:buNone/>
                        <a:tabLst/>
                        <a:defRPr/>
                      </a:pPr>
                      <a:endParaRPr lang="en-US" sz="1600" kern="1200" baseline="0" dirty="0">
                        <a:solidFill>
                          <a:schemeClr val="dk1"/>
                        </a:solidFill>
                        <a:latin typeface="+mn-lt"/>
                        <a:ea typeface="+mn-ea"/>
                        <a:cs typeface="+mn-cs"/>
                      </a:endParaRPr>
                    </a:p>
                    <a:p>
                      <a:pPr marL="0" marR="0" indent="0" algn="l" defTabSz="932742" rtl="0" eaLnBrk="1" fontAlgn="auto" latinLnBrk="0" hangingPunct="1">
                        <a:lnSpc>
                          <a:spcPct val="100000"/>
                        </a:lnSpc>
                        <a:spcBef>
                          <a:spcPts val="0"/>
                        </a:spcBef>
                        <a:spcAft>
                          <a:spcPts val="600"/>
                        </a:spcAft>
                        <a:buClrTx/>
                        <a:buSzTx/>
                        <a:buFontTx/>
                        <a:buNone/>
                        <a:tabLst/>
                        <a:defRPr/>
                      </a:pPr>
                      <a:r>
                        <a:rPr lang="en-US" sz="1600" kern="1200" baseline="0" dirty="0">
                          <a:solidFill>
                            <a:schemeClr val="dk1"/>
                          </a:solidFill>
                          <a:latin typeface="+mn-lt"/>
                          <a:ea typeface="+mn-ea"/>
                          <a:cs typeface="+mn-cs"/>
                        </a:rPr>
                        <a:t>Customer’s Windows Server license </a:t>
                      </a:r>
                      <a:r>
                        <a:rPr lang="en-US" sz="1600" b="1" kern="1200" baseline="0" dirty="0">
                          <a:solidFill>
                            <a:schemeClr val="accent6"/>
                          </a:solidFill>
                          <a:latin typeface="+mn-lt"/>
                          <a:ea typeface="+mn-ea"/>
                          <a:cs typeface="+mn-cs"/>
                        </a:rPr>
                        <a:t>can</a:t>
                      </a:r>
                      <a:r>
                        <a:rPr lang="en-US" sz="1600" kern="1200" baseline="0" dirty="0">
                          <a:solidFill>
                            <a:schemeClr val="dk1"/>
                          </a:solidFill>
                          <a:latin typeface="+mn-lt"/>
                          <a:ea typeface="+mn-ea"/>
                          <a:cs typeface="+mn-cs"/>
                        </a:rPr>
                        <a:t> continue to be assigned both on premise and in an Azure environment</a:t>
                      </a:r>
                    </a:p>
                  </a:txBody>
                  <a:tcPr marL="93260" marR="93260" marT="46630" marB="46630" anchor="ctr"/>
                </a:tc>
                <a:extLst>
                  <a:ext uri="{0D108BD9-81ED-4DB2-BD59-A6C34878D82A}">
                    <a16:rowId xmlns:a16="http://schemas.microsoft.com/office/drawing/2014/main" val="3969152513"/>
                  </a:ext>
                </a:extLst>
              </a:tr>
            </a:tbl>
          </a:graphicData>
        </a:graphic>
      </p:graphicFrame>
      <p:pic>
        <p:nvPicPr>
          <p:cNvPr id="3" name="Picture 2"/>
          <p:cNvPicPr>
            <a:picLocks noChangeAspect="1"/>
          </p:cNvPicPr>
          <p:nvPr/>
        </p:nvPicPr>
        <p:blipFill rotWithShape="1">
          <a:blip r:embed="rId3"/>
          <a:srcRect l="12667" t="4666" r="12667" b="20666"/>
          <a:stretch/>
        </p:blipFill>
        <p:spPr>
          <a:xfrm>
            <a:off x="1034320" y="1744662"/>
            <a:ext cx="1188720" cy="1188720"/>
          </a:xfrm>
          <a:prstGeom prst="rect">
            <a:avLst/>
          </a:prstGeom>
        </p:spPr>
      </p:pic>
      <p:pic>
        <p:nvPicPr>
          <p:cNvPr id="4" name="Picture 3"/>
          <p:cNvPicPr>
            <a:picLocks noChangeAspect="1"/>
          </p:cNvPicPr>
          <p:nvPr/>
        </p:nvPicPr>
        <p:blipFill rotWithShape="1">
          <a:blip r:embed="rId4"/>
          <a:srcRect l="16483" t="5861" r="19425" b="6227"/>
          <a:stretch/>
        </p:blipFill>
        <p:spPr>
          <a:xfrm>
            <a:off x="1034320" y="3192462"/>
            <a:ext cx="1188720" cy="1188720"/>
          </a:xfrm>
          <a:prstGeom prst="rect">
            <a:avLst/>
          </a:prstGeom>
        </p:spPr>
      </p:pic>
      <p:sp>
        <p:nvSpPr>
          <p:cNvPr id="26" name="Freeform 25"/>
          <p:cNvSpPr>
            <a:spLocks noChangeAspect="1"/>
          </p:cNvSpPr>
          <p:nvPr/>
        </p:nvSpPr>
        <p:spPr bwMode="black">
          <a:xfrm>
            <a:off x="560913" y="2225997"/>
            <a:ext cx="321875" cy="319607"/>
          </a:xfrm>
          <a:custGeom>
            <a:avLst/>
            <a:gdLst>
              <a:gd name="connsiteX0" fmla="*/ 0 w 1208341"/>
              <a:gd name="connsiteY0" fmla="*/ 445145 h 1199827"/>
              <a:gd name="connsiteX1" fmla="*/ 16338 w 1208341"/>
              <a:gd name="connsiteY1" fmla="*/ 458290 h 1199827"/>
              <a:gd name="connsiteX2" fmla="*/ 604170 w 1208341"/>
              <a:gd name="connsiteY2" fmla="*/ 593891 h 1199827"/>
              <a:gd name="connsiteX3" fmla="*/ 1192003 w 1208341"/>
              <a:gd name="connsiteY3" fmla="*/ 458290 h 1199827"/>
              <a:gd name="connsiteX4" fmla="*/ 1208341 w 1208341"/>
              <a:gd name="connsiteY4" fmla="*/ 445145 h 1199827"/>
              <a:gd name="connsiteX5" fmla="*/ 1208341 w 1208341"/>
              <a:gd name="connsiteY5" fmla="*/ 965655 h 1199827"/>
              <a:gd name="connsiteX6" fmla="*/ 1208341 w 1208341"/>
              <a:gd name="connsiteY6" fmla="*/ 965659 h 1199827"/>
              <a:gd name="connsiteX7" fmla="*/ 604170 w 1208341"/>
              <a:gd name="connsiteY7" fmla="*/ 1199827 h 1199827"/>
              <a:gd name="connsiteX8" fmla="*/ 0 w 1208341"/>
              <a:gd name="connsiteY8" fmla="*/ 965659 h 1199827"/>
              <a:gd name="connsiteX9" fmla="*/ 603170 w 1208341"/>
              <a:gd name="connsiteY9" fmla="*/ 0 h 1199827"/>
              <a:gd name="connsiteX10" fmla="*/ 1206340 w 1208341"/>
              <a:gd name="connsiteY10" fmla="*/ 259109 h 1199827"/>
              <a:gd name="connsiteX11" fmla="*/ 603170 w 1208341"/>
              <a:gd name="connsiteY11" fmla="*/ 518218 h 1199827"/>
              <a:gd name="connsiteX12" fmla="*/ 0 w 1208341"/>
              <a:gd name="connsiteY12" fmla="*/ 259109 h 1199827"/>
              <a:gd name="connsiteX13" fmla="*/ 603170 w 1208341"/>
              <a:gd name="connsiteY13" fmla="*/ 0 h 119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8341" h="1199827">
                <a:moveTo>
                  <a:pt x="0" y="445145"/>
                </a:moveTo>
                <a:lnTo>
                  <a:pt x="16338" y="458290"/>
                </a:lnTo>
                <a:cubicBezTo>
                  <a:pt x="129544" y="539061"/>
                  <a:pt x="350335" y="593891"/>
                  <a:pt x="604170" y="593891"/>
                </a:cubicBezTo>
                <a:cubicBezTo>
                  <a:pt x="858005" y="593891"/>
                  <a:pt x="1078797" y="539061"/>
                  <a:pt x="1192003" y="458290"/>
                </a:cubicBezTo>
                <a:lnTo>
                  <a:pt x="1208341" y="445145"/>
                </a:lnTo>
                <a:lnTo>
                  <a:pt x="1208341" y="965655"/>
                </a:lnTo>
                <a:lnTo>
                  <a:pt x="1208341" y="965659"/>
                </a:lnTo>
                <a:cubicBezTo>
                  <a:pt x="1208341" y="1094988"/>
                  <a:pt x="937845" y="1199827"/>
                  <a:pt x="604170" y="1199827"/>
                </a:cubicBezTo>
                <a:cubicBezTo>
                  <a:pt x="270495" y="1199827"/>
                  <a:pt x="0" y="1094988"/>
                  <a:pt x="0" y="965659"/>
                </a:cubicBezTo>
                <a:close/>
                <a:moveTo>
                  <a:pt x="603170" y="0"/>
                </a:moveTo>
                <a:cubicBezTo>
                  <a:pt x="936291" y="0"/>
                  <a:pt x="1206340" y="116007"/>
                  <a:pt x="1206340" y="259109"/>
                </a:cubicBezTo>
                <a:cubicBezTo>
                  <a:pt x="1206340" y="402211"/>
                  <a:pt x="936291" y="518218"/>
                  <a:pt x="603170" y="518218"/>
                </a:cubicBezTo>
                <a:cubicBezTo>
                  <a:pt x="270049" y="518218"/>
                  <a:pt x="0" y="402211"/>
                  <a:pt x="0" y="259109"/>
                </a:cubicBezTo>
                <a:cubicBezTo>
                  <a:pt x="0" y="116007"/>
                  <a:pt x="270049" y="0"/>
                  <a:pt x="603170"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27" name="Freeform 26"/>
          <p:cNvSpPr>
            <a:spLocks noChangeAspect="1"/>
          </p:cNvSpPr>
          <p:nvPr/>
        </p:nvSpPr>
        <p:spPr bwMode="black">
          <a:xfrm>
            <a:off x="562362" y="2042567"/>
            <a:ext cx="321875" cy="319607"/>
          </a:xfrm>
          <a:custGeom>
            <a:avLst/>
            <a:gdLst>
              <a:gd name="connsiteX0" fmla="*/ 0 w 1208341"/>
              <a:gd name="connsiteY0" fmla="*/ 445145 h 1199827"/>
              <a:gd name="connsiteX1" fmla="*/ 16338 w 1208341"/>
              <a:gd name="connsiteY1" fmla="*/ 458290 h 1199827"/>
              <a:gd name="connsiteX2" fmla="*/ 604170 w 1208341"/>
              <a:gd name="connsiteY2" fmla="*/ 593891 h 1199827"/>
              <a:gd name="connsiteX3" fmla="*/ 1192003 w 1208341"/>
              <a:gd name="connsiteY3" fmla="*/ 458290 h 1199827"/>
              <a:gd name="connsiteX4" fmla="*/ 1208341 w 1208341"/>
              <a:gd name="connsiteY4" fmla="*/ 445145 h 1199827"/>
              <a:gd name="connsiteX5" fmla="*/ 1208341 w 1208341"/>
              <a:gd name="connsiteY5" fmla="*/ 965655 h 1199827"/>
              <a:gd name="connsiteX6" fmla="*/ 1208341 w 1208341"/>
              <a:gd name="connsiteY6" fmla="*/ 965659 h 1199827"/>
              <a:gd name="connsiteX7" fmla="*/ 604170 w 1208341"/>
              <a:gd name="connsiteY7" fmla="*/ 1199827 h 1199827"/>
              <a:gd name="connsiteX8" fmla="*/ 0 w 1208341"/>
              <a:gd name="connsiteY8" fmla="*/ 965659 h 1199827"/>
              <a:gd name="connsiteX9" fmla="*/ 603170 w 1208341"/>
              <a:gd name="connsiteY9" fmla="*/ 0 h 1199827"/>
              <a:gd name="connsiteX10" fmla="*/ 1206340 w 1208341"/>
              <a:gd name="connsiteY10" fmla="*/ 259109 h 1199827"/>
              <a:gd name="connsiteX11" fmla="*/ 603170 w 1208341"/>
              <a:gd name="connsiteY11" fmla="*/ 518218 h 1199827"/>
              <a:gd name="connsiteX12" fmla="*/ 0 w 1208341"/>
              <a:gd name="connsiteY12" fmla="*/ 259109 h 1199827"/>
              <a:gd name="connsiteX13" fmla="*/ 603170 w 1208341"/>
              <a:gd name="connsiteY13" fmla="*/ 0 h 119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8341" h="1199827">
                <a:moveTo>
                  <a:pt x="0" y="445145"/>
                </a:moveTo>
                <a:lnTo>
                  <a:pt x="16338" y="458290"/>
                </a:lnTo>
                <a:cubicBezTo>
                  <a:pt x="129544" y="539061"/>
                  <a:pt x="350335" y="593891"/>
                  <a:pt x="604170" y="593891"/>
                </a:cubicBezTo>
                <a:cubicBezTo>
                  <a:pt x="858005" y="593891"/>
                  <a:pt x="1078797" y="539061"/>
                  <a:pt x="1192003" y="458290"/>
                </a:cubicBezTo>
                <a:lnTo>
                  <a:pt x="1208341" y="445145"/>
                </a:lnTo>
                <a:lnTo>
                  <a:pt x="1208341" y="965655"/>
                </a:lnTo>
                <a:lnTo>
                  <a:pt x="1208341" y="965659"/>
                </a:lnTo>
                <a:cubicBezTo>
                  <a:pt x="1208341" y="1094988"/>
                  <a:pt x="937845" y="1199827"/>
                  <a:pt x="604170" y="1199827"/>
                </a:cubicBezTo>
                <a:cubicBezTo>
                  <a:pt x="270495" y="1199827"/>
                  <a:pt x="0" y="1094988"/>
                  <a:pt x="0" y="965659"/>
                </a:cubicBezTo>
                <a:close/>
                <a:moveTo>
                  <a:pt x="603170" y="0"/>
                </a:moveTo>
                <a:cubicBezTo>
                  <a:pt x="936291" y="0"/>
                  <a:pt x="1206340" y="116007"/>
                  <a:pt x="1206340" y="259109"/>
                </a:cubicBezTo>
                <a:cubicBezTo>
                  <a:pt x="1206340" y="402211"/>
                  <a:pt x="936291" y="518218"/>
                  <a:pt x="603170" y="518218"/>
                </a:cubicBezTo>
                <a:cubicBezTo>
                  <a:pt x="270049" y="518218"/>
                  <a:pt x="0" y="402211"/>
                  <a:pt x="0" y="259109"/>
                </a:cubicBezTo>
                <a:cubicBezTo>
                  <a:pt x="0" y="116007"/>
                  <a:pt x="270049" y="0"/>
                  <a:pt x="603170"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28" name="Freeform 27"/>
          <p:cNvSpPr>
            <a:spLocks noChangeAspect="1"/>
          </p:cNvSpPr>
          <p:nvPr/>
        </p:nvSpPr>
        <p:spPr bwMode="black">
          <a:xfrm>
            <a:off x="560913" y="3697646"/>
            <a:ext cx="321875" cy="319607"/>
          </a:xfrm>
          <a:custGeom>
            <a:avLst/>
            <a:gdLst>
              <a:gd name="connsiteX0" fmla="*/ 0 w 1208341"/>
              <a:gd name="connsiteY0" fmla="*/ 445145 h 1199827"/>
              <a:gd name="connsiteX1" fmla="*/ 16338 w 1208341"/>
              <a:gd name="connsiteY1" fmla="*/ 458290 h 1199827"/>
              <a:gd name="connsiteX2" fmla="*/ 604170 w 1208341"/>
              <a:gd name="connsiteY2" fmla="*/ 593891 h 1199827"/>
              <a:gd name="connsiteX3" fmla="*/ 1192003 w 1208341"/>
              <a:gd name="connsiteY3" fmla="*/ 458290 h 1199827"/>
              <a:gd name="connsiteX4" fmla="*/ 1208341 w 1208341"/>
              <a:gd name="connsiteY4" fmla="*/ 445145 h 1199827"/>
              <a:gd name="connsiteX5" fmla="*/ 1208341 w 1208341"/>
              <a:gd name="connsiteY5" fmla="*/ 965655 h 1199827"/>
              <a:gd name="connsiteX6" fmla="*/ 1208341 w 1208341"/>
              <a:gd name="connsiteY6" fmla="*/ 965659 h 1199827"/>
              <a:gd name="connsiteX7" fmla="*/ 604170 w 1208341"/>
              <a:gd name="connsiteY7" fmla="*/ 1199827 h 1199827"/>
              <a:gd name="connsiteX8" fmla="*/ 0 w 1208341"/>
              <a:gd name="connsiteY8" fmla="*/ 965659 h 1199827"/>
              <a:gd name="connsiteX9" fmla="*/ 603170 w 1208341"/>
              <a:gd name="connsiteY9" fmla="*/ 0 h 1199827"/>
              <a:gd name="connsiteX10" fmla="*/ 1206340 w 1208341"/>
              <a:gd name="connsiteY10" fmla="*/ 259109 h 1199827"/>
              <a:gd name="connsiteX11" fmla="*/ 603170 w 1208341"/>
              <a:gd name="connsiteY11" fmla="*/ 518218 h 1199827"/>
              <a:gd name="connsiteX12" fmla="*/ 0 w 1208341"/>
              <a:gd name="connsiteY12" fmla="*/ 259109 h 1199827"/>
              <a:gd name="connsiteX13" fmla="*/ 603170 w 1208341"/>
              <a:gd name="connsiteY13" fmla="*/ 0 h 119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8341" h="1199827">
                <a:moveTo>
                  <a:pt x="0" y="445145"/>
                </a:moveTo>
                <a:lnTo>
                  <a:pt x="16338" y="458290"/>
                </a:lnTo>
                <a:cubicBezTo>
                  <a:pt x="129544" y="539061"/>
                  <a:pt x="350335" y="593891"/>
                  <a:pt x="604170" y="593891"/>
                </a:cubicBezTo>
                <a:cubicBezTo>
                  <a:pt x="858005" y="593891"/>
                  <a:pt x="1078797" y="539061"/>
                  <a:pt x="1192003" y="458290"/>
                </a:cubicBezTo>
                <a:lnTo>
                  <a:pt x="1208341" y="445145"/>
                </a:lnTo>
                <a:lnTo>
                  <a:pt x="1208341" y="965655"/>
                </a:lnTo>
                <a:lnTo>
                  <a:pt x="1208341" y="965659"/>
                </a:lnTo>
                <a:cubicBezTo>
                  <a:pt x="1208341" y="1094988"/>
                  <a:pt x="937845" y="1199827"/>
                  <a:pt x="604170" y="1199827"/>
                </a:cubicBezTo>
                <a:cubicBezTo>
                  <a:pt x="270495" y="1199827"/>
                  <a:pt x="0" y="1094988"/>
                  <a:pt x="0" y="965659"/>
                </a:cubicBezTo>
                <a:close/>
                <a:moveTo>
                  <a:pt x="603170" y="0"/>
                </a:moveTo>
                <a:cubicBezTo>
                  <a:pt x="936291" y="0"/>
                  <a:pt x="1206340" y="116007"/>
                  <a:pt x="1206340" y="259109"/>
                </a:cubicBezTo>
                <a:cubicBezTo>
                  <a:pt x="1206340" y="402211"/>
                  <a:pt x="936291" y="518218"/>
                  <a:pt x="603170" y="518218"/>
                </a:cubicBezTo>
                <a:cubicBezTo>
                  <a:pt x="270049" y="518218"/>
                  <a:pt x="0" y="402211"/>
                  <a:pt x="0" y="259109"/>
                </a:cubicBezTo>
                <a:cubicBezTo>
                  <a:pt x="0" y="116007"/>
                  <a:pt x="270049" y="0"/>
                  <a:pt x="603170"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29" name="Freeform 28"/>
          <p:cNvSpPr>
            <a:spLocks noChangeAspect="1"/>
          </p:cNvSpPr>
          <p:nvPr/>
        </p:nvSpPr>
        <p:spPr bwMode="black">
          <a:xfrm>
            <a:off x="562362" y="3514216"/>
            <a:ext cx="321875" cy="319607"/>
          </a:xfrm>
          <a:custGeom>
            <a:avLst/>
            <a:gdLst>
              <a:gd name="connsiteX0" fmla="*/ 0 w 1208341"/>
              <a:gd name="connsiteY0" fmla="*/ 445145 h 1199827"/>
              <a:gd name="connsiteX1" fmla="*/ 16338 w 1208341"/>
              <a:gd name="connsiteY1" fmla="*/ 458290 h 1199827"/>
              <a:gd name="connsiteX2" fmla="*/ 604170 w 1208341"/>
              <a:gd name="connsiteY2" fmla="*/ 593891 h 1199827"/>
              <a:gd name="connsiteX3" fmla="*/ 1192003 w 1208341"/>
              <a:gd name="connsiteY3" fmla="*/ 458290 h 1199827"/>
              <a:gd name="connsiteX4" fmla="*/ 1208341 w 1208341"/>
              <a:gd name="connsiteY4" fmla="*/ 445145 h 1199827"/>
              <a:gd name="connsiteX5" fmla="*/ 1208341 w 1208341"/>
              <a:gd name="connsiteY5" fmla="*/ 965655 h 1199827"/>
              <a:gd name="connsiteX6" fmla="*/ 1208341 w 1208341"/>
              <a:gd name="connsiteY6" fmla="*/ 965659 h 1199827"/>
              <a:gd name="connsiteX7" fmla="*/ 604170 w 1208341"/>
              <a:gd name="connsiteY7" fmla="*/ 1199827 h 1199827"/>
              <a:gd name="connsiteX8" fmla="*/ 0 w 1208341"/>
              <a:gd name="connsiteY8" fmla="*/ 965659 h 1199827"/>
              <a:gd name="connsiteX9" fmla="*/ 603170 w 1208341"/>
              <a:gd name="connsiteY9" fmla="*/ 0 h 1199827"/>
              <a:gd name="connsiteX10" fmla="*/ 1206340 w 1208341"/>
              <a:gd name="connsiteY10" fmla="*/ 259109 h 1199827"/>
              <a:gd name="connsiteX11" fmla="*/ 603170 w 1208341"/>
              <a:gd name="connsiteY11" fmla="*/ 518218 h 1199827"/>
              <a:gd name="connsiteX12" fmla="*/ 0 w 1208341"/>
              <a:gd name="connsiteY12" fmla="*/ 259109 h 1199827"/>
              <a:gd name="connsiteX13" fmla="*/ 603170 w 1208341"/>
              <a:gd name="connsiteY13" fmla="*/ 0 h 119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8341" h="1199827">
                <a:moveTo>
                  <a:pt x="0" y="445145"/>
                </a:moveTo>
                <a:lnTo>
                  <a:pt x="16338" y="458290"/>
                </a:lnTo>
                <a:cubicBezTo>
                  <a:pt x="129544" y="539061"/>
                  <a:pt x="350335" y="593891"/>
                  <a:pt x="604170" y="593891"/>
                </a:cubicBezTo>
                <a:cubicBezTo>
                  <a:pt x="858005" y="593891"/>
                  <a:pt x="1078797" y="539061"/>
                  <a:pt x="1192003" y="458290"/>
                </a:cubicBezTo>
                <a:lnTo>
                  <a:pt x="1208341" y="445145"/>
                </a:lnTo>
                <a:lnTo>
                  <a:pt x="1208341" y="965655"/>
                </a:lnTo>
                <a:lnTo>
                  <a:pt x="1208341" y="965659"/>
                </a:lnTo>
                <a:cubicBezTo>
                  <a:pt x="1208341" y="1094988"/>
                  <a:pt x="937845" y="1199827"/>
                  <a:pt x="604170" y="1199827"/>
                </a:cubicBezTo>
                <a:cubicBezTo>
                  <a:pt x="270495" y="1199827"/>
                  <a:pt x="0" y="1094988"/>
                  <a:pt x="0" y="965659"/>
                </a:cubicBezTo>
                <a:close/>
                <a:moveTo>
                  <a:pt x="603170" y="0"/>
                </a:moveTo>
                <a:cubicBezTo>
                  <a:pt x="936291" y="0"/>
                  <a:pt x="1206340" y="116007"/>
                  <a:pt x="1206340" y="259109"/>
                </a:cubicBezTo>
                <a:cubicBezTo>
                  <a:pt x="1206340" y="402211"/>
                  <a:pt x="936291" y="518218"/>
                  <a:pt x="603170" y="518218"/>
                </a:cubicBezTo>
                <a:cubicBezTo>
                  <a:pt x="270049" y="518218"/>
                  <a:pt x="0" y="402211"/>
                  <a:pt x="0" y="259109"/>
                </a:cubicBezTo>
                <a:cubicBezTo>
                  <a:pt x="0" y="116007"/>
                  <a:pt x="270049" y="0"/>
                  <a:pt x="603170"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ea typeface="Segoe UI" pitchFamily="34" charset="0"/>
              <a:cs typeface="Segoe UI" pitchFamily="34" charset="0"/>
            </a:endParaRPr>
          </a:p>
        </p:txBody>
      </p:sp>
      <p:sp>
        <p:nvSpPr>
          <p:cNvPr id="5" name="TextBox 4"/>
          <p:cNvSpPr txBox="1"/>
          <p:nvPr/>
        </p:nvSpPr>
        <p:spPr>
          <a:xfrm>
            <a:off x="356655" y="2466428"/>
            <a:ext cx="730389" cy="586314"/>
          </a:xfrm>
          <a:prstGeom prst="rect">
            <a:avLst/>
          </a:prstGeom>
          <a:noFill/>
        </p:spPr>
        <p:txBody>
          <a:bodyPr wrap="square" lIns="182880" tIns="146304" rIns="182880" bIns="146304"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50" b="0" i="0" u="none" strike="noStrike" kern="0" cap="none" spc="0" normalizeH="0" baseline="0" noProof="0" dirty="0">
                <a:ln>
                  <a:noFill/>
                </a:ln>
                <a:gradFill>
                  <a:gsLst>
                    <a:gs pos="2917">
                      <a:schemeClr val="tx1"/>
                    </a:gs>
                    <a:gs pos="30000">
                      <a:schemeClr val="tx1"/>
                    </a:gs>
                  </a:gsLst>
                  <a:lin ang="5400000" scaled="0"/>
                </a:gradFill>
                <a:effectLst/>
                <a:uLnTx/>
                <a:uFillTx/>
              </a:rPr>
              <a:t>Two-Proc</a:t>
            </a:r>
          </a:p>
        </p:txBody>
      </p:sp>
      <p:sp>
        <p:nvSpPr>
          <p:cNvPr id="30" name="TextBox 29"/>
          <p:cNvSpPr txBox="1"/>
          <p:nvPr/>
        </p:nvSpPr>
        <p:spPr>
          <a:xfrm>
            <a:off x="350837" y="3928342"/>
            <a:ext cx="730389" cy="586314"/>
          </a:xfrm>
          <a:prstGeom prst="rect">
            <a:avLst/>
          </a:prstGeom>
          <a:noFill/>
        </p:spPr>
        <p:txBody>
          <a:bodyPr wrap="square" lIns="182880" tIns="146304" rIns="182880" bIns="146304" rtlCol="0">
            <a:spAutoFit/>
          </a:bodyPr>
          <a:lstStyle/>
          <a:p>
            <a:pPr marL="0" marR="0" lvl="0" indent="0" algn="ctr" defTabSz="914400" eaLnBrk="1" fontAlgn="auto" latinLnBrk="0" hangingPunct="1">
              <a:lnSpc>
                <a:spcPct val="90000"/>
              </a:lnSpc>
              <a:spcBef>
                <a:spcPts val="0"/>
              </a:spcBef>
              <a:spcAft>
                <a:spcPts val="600"/>
              </a:spcAft>
              <a:buClrTx/>
              <a:buSzTx/>
              <a:buFontTx/>
              <a:buNone/>
              <a:tabLst/>
              <a:defRPr/>
            </a:pPr>
            <a:r>
              <a:rPr kumimoji="0" lang="en-US" sz="1050" b="0" i="0" u="none" strike="noStrike" kern="0" cap="none" spc="0" normalizeH="0" baseline="0" noProof="0" dirty="0">
                <a:ln>
                  <a:noFill/>
                </a:ln>
                <a:gradFill>
                  <a:gsLst>
                    <a:gs pos="2917">
                      <a:schemeClr val="tx1"/>
                    </a:gs>
                    <a:gs pos="30000">
                      <a:schemeClr val="tx1"/>
                    </a:gs>
                  </a:gsLst>
                  <a:lin ang="5400000" scaled="0"/>
                </a:gradFill>
                <a:effectLst/>
                <a:uLnTx/>
                <a:uFillTx/>
              </a:rPr>
              <a:t>Two-Proc</a:t>
            </a:r>
          </a:p>
        </p:txBody>
      </p:sp>
    </p:spTree>
    <p:extLst>
      <p:ext uri="{BB962C8B-B14F-4D97-AF65-F5344CB8AC3E}">
        <p14:creationId xmlns:p14="http://schemas.microsoft.com/office/powerpoint/2010/main" val="403707953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274637" y="213222"/>
            <a:ext cx="12573000" cy="917575"/>
          </a:xfrm>
        </p:spPr>
        <p:txBody>
          <a:bodyPr/>
          <a:lstStyle/>
          <a:p>
            <a:r>
              <a:rPr lang="en-US" sz="4600" dirty="0"/>
              <a:t>Azure HUB Customer Savings: Example 1</a:t>
            </a:r>
          </a:p>
        </p:txBody>
      </p:sp>
      <p:sp>
        <p:nvSpPr>
          <p:cNvPr id="31" name="Rectangle 30"/>
          <p:cNvSpPr/>
          <p:nvPr/>
        </p:nvSpPr>
        <p:spPr>
          <a:xfrm>
            <a:off x="300621" y="6301056"/>
            <a:ext cx="6162763" cy="258532"/>
          </a:xfrm>
          <a:prstGeom prst="rect">
            <a:avLst/>
          </a:prstGeom>
        </p:spPr>
        <p:txBody>
          <a:bodyPr wrap="square">
            <a:spAutoFit/>
          </a:bodyPr>
          <a:lstStyle/>
          <a:p>
            <a:pPr marL="0" marR="0" lvl="0" indent="0" defTabSz="914400" eaLnBrk="1" fontAlgn="auto" latinLnBrk="0" hangingPunct="1">
              <a:lnSpc>
                <a:spcPct val="90000"/>
              </a:lnSpc>
              <a:spcBef>
                <a:spcPts val="0"/>
              </a:spcBef>
              <a:spcAft>
                <a:spcPts val="1224"/>
              </a:spcAft>
              <a:buClrTx/>
              <a:buSzTx/>
              <a:buFontTx/>
              <a:buNone/>
              <a:tabLst/>
              <a:defRPr/>
            </a:pPr>
            <a:r>
              <a:rPr kumimoji="0" lang="en-US" sz="1200" b="0" i="0" u="none" strike="noStrike" kern="0" cap="none" spc="0" normalizeH="0" baseline="0" noProof="0" dirty="0">
                <a:ln>
                  <a:noFill/>
                </a:ln>
                <a:solidFill>
                  <a:srgbClr val="505050"/>
                </a:solidFill>
                <a:effectLst/>
                <a:uLnTx/>
                <a:uFillTx/>
                <a:latin typeface="+mj-lt"/>
              </a:rPr>
              <a:t>*Estimated per annum, 744 hours</a:t>
            </a:r>
          </a:p>
        </p:txBody>
      </p:sp>
      <p:sp>
        <p:nvSpPr>
          <p:cNvPr id="41" name="Rectangle 40"/>
          <p:cNvSpPr/>
          <p:nvPr/>
        </p:nvSpPr>
        <p:spPr bwMode="auto">
          <a:xfrm>
            <a:off x="3108464" y="2691660"/>
            <a:ext cx="1647744" cy="3167802"/>
          </a:xfrm>
          <a:prstGeom prst="rect">
            <a:avLst/>
          </a:prstGeom>
          <a:solidFill>
            <a:srgbClr val="00CCF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186521" rIns="0" bIns="186521" numCol="1" spcCol="0" rtlCol="0" fromWordArt="0" anchor="t" anchorCtr="0" forceAA="0" compatLnSpc="1">
            <a:prstTxWarp prst="textNoShape">
              <a:avLst/>
            </a:prstTxWarp>
            <a:noAutofit/>
          </a:bodyPr>
          <a:lstStyle/>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mj-lt"/>
              <a:ea typeface="Segoe UI" pitchFamily="34" charset="0"/>
              <a:cs typeface="Segoe UI" pitchFamily="34" charset="0"/>
            </a:endParaRPr>
          </a:p>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mj-lt"/>
              <a:ea typeface="Segoe UI" pitchFamily="34" charset="0"/>
              <a:cs typeface="Segoe UI" pitchFamily="34" charset="0"/>
            </a:endParaRPr>
          </a:p>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mj-lt"/>
              <a:ea typeface="Segoe UI" pitchFamily="34" charset="0"/>
              <a:cs typeface="Segoe UI" pitchFamily="34" charset="0"/>
            </a:endParaRPr>
          </a:p>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mj-lt"/>
              <a:ea typeface="Segoe UI" pitchFamily="34" charset="0"/>
              <a:cs typeface="Segoe UI" pitchFamily="34" charset="0"/>
            </a:endParaRPr>
          </a:p>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mj-lt"/>
              <a:ea typeface="Segoe UI" pitchFamily="34" charset="0"/>
              <a:cs typeface="Segoe UI" pitchFamily="34" charset="0"/>
            </a:endParaRPr>
          </a:p>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mj-lt"/>
              <a:ea typeface="Segoe UI" pitchFamily="34" charset="0"/>
              <a:cs typeface="Segoe UI" pitchFamily="34" charset="0"/>
            </a:endParaRPr>
          </a:p>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mj-lt"/>
              <a:ea typeface="Segoe UI" pitchFamily="34" charset="0"/>
              <a:cs typeface="Segoe UI" pitchFamily="34" charset="0"/>
            </a:endParaRPr>
          </a:p>
          <a:p>
            <a:pPr marL="0" marR="0" lvl="0" indent="0" algn="ctr" defTabSz="951028" eaLnBrk="1" fontAlgn="base" latinLnBrk="0" hangingPunct="1">
              <a:lnSpc>
                <a:spcPct val="90000"/>
              </a:lnSpc>
              <a:spcBef>
                <a:spcPct val="0"/>
              </a:spcBef>
              <a:spcAft>
                <a:spcPct val="0"/>
              </a:spcAft>
              <a:buClrTx/>
              <a:buSzTx/>
              <a:buFontTx/>
              <a:buNone/>
              <a:tabLst/>
              <a:defRPr/>
            </a:pPr>
            <a:r>
              <a:rPr kumimoji="0" lang="en-US" sz="1600" b="0" i="0" u="none" strike="noStrike" kern="0" cap="none" spc="0" normalizeH="0" baseline="0" noProof="0" dirty="0">
                <a:ln>
                  <a:noFill/>
                </a:ln>
                <a:solidFill>
                  <a:schemeClr val="tx1"/>
                </a:solidFill>
                <a:effectLst/>
                <a:uLnTx/>
                <a:uFillTx/>
                <a:latin typeface="+mj-lt"/>
                <a:ea typeface="Segoe UI" pitchFamily="34" charset="0"/>
                <a:cs typeface="Segoe UI" pitchFamily="34" charset="0"/>
              </a:rPr>
              <a:t>Annual Cost for a single Azure D2 VM*</a:t>
            </a:r>
          </a:p>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mj-lt"/>
              <a:ea typeface="Segoe UI" pitchFamily="34" charset="0"/>
              <a:cs typeface="Segoe UI" pitchFamily="34" charset="0"/>
            </a:endParaRPr>
          </a:p>
          <a:p>
            <a:pPr marL="0" marR="0" lvl="0" indent="0" algn="ctr" defTabSz="951028" eaLnBrk="1" fontAlgn="base" latinLnBrk="0" hangingPunct="1">
              <a:lnSpc>
                <a:spcPct val="90000"/>
              </a:lnSpc>
              <a:spcBef>
                <a:spcPct val="0"/>
              </a:spcBef>
              <a:spcAft>
                <a:spcPct val="0"/>
              </a:spcAft>
              <a:buClrTx/>
              <a:buSzTx/>
              <a:buFontTx/>
              <a:buNone/>
              <a:tabLst/>
              <a:defRPr/>
            </a:pPr>
            <a:r>
              <a:rPr kumimoji="0" lang="en-US" sz="1600" b="1" i="0" u="none" strike="noStrike" kern="0" cap="none" spc="0" normalizeH="0" baseline="0" noProof="0" dirty="0">
                <a:ln>
                  <a:noFill/>
                </a:ln>
                <a:solidFill>
                  <a:schemeClr val="tx1"/>
                </a:solidFill>
                <a:effectLst/>
                <a:uLnTx/>
                <a:uFillTx/>
                <a:latin typeface="+mj-lt"/>
                <a:ea typeface="Segoe UI" pitchFamily="34" charset="0"/>
                <a:cs typeface="Segoe UI" pitchFamily="34" charset="0"/>
              </a:rPr>
              <a:t>£1,238.00</a:t>
            </a:r>
          </a:p>
        </p:txBody>
      </p:sp>
      <p:sp>
        <p:nvSpPr>
          <p:cNvPr id="21" name="Rectangle 20"/>
          <p:cNvSpPr/>
          <p:nvPr/>
        </p:nvSpPr>
        <p:spPr bwMode="auto">
          <a:xfrm>
            <a:off x="4862416" y="3987059"/>
            <a:ext cx="1593220" cy="38608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6521" rIns="0" bIns="186521" numCol="1" spcCol="0" rtlCol="0" fromWordArt="0" anchor="ctr" anchorCtr="0" forceAA="0" compatLnSpc="1">
            <a:prstTxWarp prst="textNoShape">
              <a:avLst/>
            </a:prstTxWarp>
            <a:noAutofit/>
          </a:bodyPr>
          <a:lstStyle/>
          <a:p>
            <a:pPr marL="0" marR="0" lvl="0" indent="0" defTabSz="951028"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rPr>
              <a:t> Win </a:t>
            </a:r>
            <a:r>
              <a:rPr kumimoji="0" lang="en-US" sz="1400" b="0" i="0" u="none" strike="noStrike" kern="0" cap="none" spc="0" normalizeH="0" baseline="0" noProof="0" dirty="0" err="1">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rPr>
              <a:t>Svr</a:t>
            </a:r>
            <a:r>
              <a:rPr kumimoji="0" lang="en-US" sz="1400" b="0"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rPr>
              <a:t> Std £35.00</a:t>
            </a:r>
            <a:endParaRPr kumimoji="0" lang="en-US" sz="1400" b="1"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endParaRPr>
          </a:p>
        </p:txBody>
      </p:sp>
      <p:sp>
        <p:nvSpPr>
          <p:cNvPr id="26" name="Rectangle 25"/>
          <p:cNvSpPr/>
          <p:nvPr/>
        </p:nvSpPr>
        <p:spPr bwMode="auto">
          <a:xfrm>
            <a:off x="4862416" y="4368059"/>
            <a:ext cx="1593220" cy="1466897"/>
          </a:xfrm>
          <a:prstGeom prst="rect">
            <a:avLst/>
          </a:prstGeom>
          <a:solidFill>
            <a:schemeClr val="accent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186521" rIns="0" bIns="186521" numCol="1" spcCol="0" rtlCol="0" fromWordArt="0" anchor="t" anchorCtr="0" forceAA="0" compatLnSpc="1">
            <a:prstTxWarp prst="textNoShape">
              <a:avLst/>
            </a:prstTxWarp>
            <a:noAutofit/>
          </a:bodyPr>
          <a:lstStyle/>
          <a:p>
            <a:pPr marL="0" marR="0" lvl="0" indent="0" algn="ctr" defTabSz="951028" eaLnBrk="1" fontAlgn="base" latinLnBrk="0" hangingPunct="1">
              <a:lnSpc>
                <a:spcPct val="90000"/>
              </a:lnSpc>
              <a:spcBef>
                <a:spcPct val="0"/>
              </a:spcBef>
              <a:spcAft>
                <a:spcPct val="0"/>
              </a:spcAft>
              <a:buClrTx/>
              <a:buSzTx/>
              <a:buFontTx/>
              <a:buNone/>
              <a:tabLst/>
              <a:defRPr/>
            </a:pPr>
            <a:r>
              <a:rPr kumimoji="0" lang="en-US" sz="1600" b="0"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rPr>
              <a:t>Annual Cost for</a:t>
            </a:r>
            <a:br>
              <a:rPr kumimoji="0" lang="en-US" sz="1600" b="0"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rPr>
            </a:br>
            <a:r>
              <a:rPr kumimoji="0" lang="en-US" sz="1600" b="0"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rPr>
              <a:t>Base Compute pricing</a:t>
            </a:r>
            <a:r>
              <a:rPr kumimoji="0" lang="en-US" sz="1200" b="0" i="1"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rPr>
              <a:t>*</a:t>
            </a:r>
          </a:p>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1200" b="0" i="1"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endParaRPr>
          </a:p>
          <a:p>
            <a:pPr marL="0" marR="0" lvl="0" indent="0" algn="ctr" defTabSz="951028" eaLnBrk="1" fontAlgn="base" latinLnBrk="0" hangingPunct="1">
              <a:lnSpc>
                <a:spcPct val="90000"/>
              </a:lnSpc>
              <a:spcBef>
                <a:spcPct val="0"/>
              </a:spcBef>
              <a:spcAft>
                <a:spcPct val="0"/>
              </a:spcAft>
              <a:buClrTx/>
              <a:buSzTx/>
              <a:buFontTx/>
              <a:buNone/>
              <a:tabLst/>
              <a:defRPr/>
            </a:pPr>
            <a:r>
              <a:rPr kumimoji="0" lang="en-US" sz="1600" b="1" i="0" u="none" strike="noStrike" kern="0" cap="none" spc="0" normalizeH="0" baseline="0" noProof="0" dirty="0">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rPr>
              <a:t>£700.00</a:t>
            </a:r>
          </a:p>
        </p:txBody>
      </p:sp>
      <p:sp>
        <p:nvSpPr>
          <p:cNvPr id="37" name="Rectangle 36"/>
          <p:cNvSpPr/>
          <p:nvPr/>
        </p:nvSpPr>
        <p:spPr>
          <a:xfrm>
            <a:off x="414085" y="1218568"/>
            <a:ext cx="10604751" cy="754694"/>
          </a:xfrm>
          <a:prstGeom prst="rect">
            <a:avLst/>
          </a:prstGeom>
        </p:spPr>
        <p:txBody>
          <a:bodyPr wrap="square">
            <a:spAutoFit/>
          </a:bodyPr>
          <a:lstStyle/>
          <a:p>
            <a:pPr marL="0" marR="0" lvl="0" indent="0" defTabSz="914400" eaLnBrk="1" fontAlgn="auto" latinLnBrk="0" hangingPunct="1">
              <a:lnSpc>
                <a:spcPct val="90000"/>
              </a:lnSpc>
              <a:spcBef>
                <a:spcPts val="0"/>
              </a:spcBef>
              <a:spcAft>
                <a:spcPts val="1224"/>
              </a:spcAft>
              <a:buClrTx/>
              <a:buSzTx/>
              <a:buFontTx/>
              <a:buNone/>
              <a:tabLst/>
              <a:defRPr/>
            </a:pPr>
            <a:r>
              <a:rPr kumimoji="0" lang="en-US" sz="1836" b="1" i="0" u="none" strike="noStrike" kern="0" cap="none" spc="0" normalizeH="0" baseline="0" noProof="0" dirty="0">
                <a:ln>
                  <a:noFill/>
                </a:ln>
                <a:solidFill>
                  <a:schemeClr val="tx2"/>
                </a:solidFill>
                <a:effectLst/>
                <a:uLnTx/>
                <a:uFillTx/>
                <a:latin typeface="+mj-lt"/>
              </a:rPr>
              <a:t>Scenario</a:t>
            </a:r>
          </a:p>
          <a:p>
            <a:pPr marL="0" marR="0" lvl="0" indent="0" defTabSz="914400" eaLnBrk="1" fontAlgn="auto" latinLnBrk="0" hangingPunct="1">
              <a:lnSpc>
                <a:spcPct val="90000"/>
              </a:lnSpc>
              <a:spcBef>
                <a:spcPts val="0"/>
              </a:spcBef>
              <a:spcAft>
                <a:spcPts val="1224"/>
              </a:spcAft>
              <a:buClrTx/>
              <a:buSzTx/>
              <a:buFontTx/>
              <a:buNone/>
              <a:tabLst/>
              <a:defRPr/>
            </a:pPr>
            <a:r>
              <a:rPr kumimoji="0" lang="en-US" sz="1836" b="0" i="0" u="none" strike="noStrike" kern="0" cap="none" spc="0" normalizeH="0" baseline="0" noProof="0" dirty="0">
                <a:ln>
                  <a:noFill/>
                </a:ln>
                <a:solidFill>
                  <a:srgbClr val="505050"/>
                </a:solidFill>
                <a:effectLst/>
                <a:uLnTx/>
                <a:uFillTx/>
                <a:latin typeface="+mj-lt"/>
              </a:rPr>
              <a:t>Customer has a single Virtual Machine and is interested in taking advantage of Azure HUB</a:t>
            </a:r>
          </a:p>
        </p:txBody>
      </p:sp>
      <p:sp>
        <p:nvSpPr>
          <p:cNvPr id="5" name="TextBox 4"/>
          <p:cNvSpPr txBox="1"/>
          <p:nvPr/>
        </p:nvSpPr>
        <p:spPr>
          <a:xfrm>
            <a:off x="7963552" y="2650871"/>
            <a:ext cx="2539899" cy="1486288"/>
          </a:xfrm>
          <a:prstGeom prst="rect">
            <a:avLst/>
          </a:prstGeom>
          <a:noFill/>
        </p:spPr>
        <p:txBody>
          <a:bodyPr wrap="square" lIns="186521" tIns="149217" rIns="186521" bIns="149217" rtlCol="0">
            <a:spAutoFit/>
          </a:bodyPr>
          <a:lstStyle/>
          <a:p>
            <a:pPr marL="0" marR="0" lvl="0" indent="0" algn="ctr" defTabSz="914400" eaLnBrk="1" fontAlgn="auto" latinLnBrk="0" hangingPunct="1">
              <a:lnSpc>
                <a:spcPct val="90000"/>
              </a:lnSpc>
              <a:spcBef>
                <a:spcPts val="0"/>
              </a:spcBef>
              <a:spcAft>
                <a:spcPts val="612"/>
              </a:spcAft>
              <a:buClrTx/>
              <a:buSzTx/>
              <a:buFontTx/>
              <a:buNone/>
              <a:tabLst/>
              <a:defRPr/>
            </a:pPr>
            <a:r>
              <a:rPr kumimoji="0" lang="en-US" sz="2000" b="0" i="0" u="none" strike="noStrike" kern="0" cap="none" spc="0" normalizeH="0" baseline="0" noProof="0" dirty="0">
                <a:ln>
                  <a:noFill/>
                </a:ln>
                <a:solidFill>
                  <a:srgbClr val="505050"/>
                </a:solidFill>
                <a:effectLst/>
                <a:uLnTx/>
                <a:uFillTx/>
                <a:latin typeface="+mj-lt"/>
              </a:rPr>
              <a:t>Azure HUB offers the customer </a:t>
            </a:r>
          </a:p>
          <a:p>
            <a:pPr marL="0" marR="0" lvl="0" indent="0" algn="ctr" defTabSz="914400" eaLnBrk="1" fontAlgn="auto" latinLnBrk="0" hangingPunct="1">
              <a:lnSpc>
                <a:spcPct val="90000"/>
              </a:lnSpc>
              <a:spcBef>
                <a:spcPts val="0"/>
              </a:spcBef>
              <a:spcAft>
                <a:spcPts val="612"/>
              </a:spcAft>
              <a:buClrTx/>
              <a:buSzTx/>
              <a:buFontTx/>
              <a:buNone/>
              <a:tabLst/>
              <a:defRPr/>
            </a:pPr>
            <a:r>
              <a:rPr kumimoji="0" lang="en-US" sz="2000" b="1" i="0" u="none" strike="noStrike" kern="0" cap="none" spc="0" normalizeH="0" baseline="0" noProof="0" dirty="0">
                <a:ln>
                  <a:noFill/>
                </a:ln>
                <a:solidFill>
                  <a:schemeClr val="tx2"/>
                </a:solidFill>
                <a:effectLst/>
                <a:uLnTx/>
                <a:uFillTx/>
                <a:latin typeface="+mj-lt"/>
              </a:rPr>
              <a:t>40% in annual savings</a:t>
            </a:r>
            <a:endParaRPr kumimoji="0" lang="en-US" sz="2000" b="0" i="0" u="none" strike="noStrike" kern="0" cap="none" spc="0" normalizeH="0" baseline="0" noProof="0" dirty="0">
              <a:ln>
                <a:noFill/>
              </a:ln>
              <a:solidFill>
                <a:srgbClr val="505050"/>
              </a:solidFill>
              <a:effectLst/>
              <a:uLnTx/>
              <a:uFillTx/>
              <a:latin typeface="+mj-lt"/>
            </a:endParaRPr>
          </a:p>
        </p:txBody>
      </p:sp>
      <p:grpSp>
        <p:nvGrpSpPr>
          <p:cNvPr id="50" name="Group 49"/>
          <p:cNvGrpSpPr/>
          <p:nvPr/>
        </p:nvGrpSpPr>
        <p:grpSpPr>
          <a:xfrm>
            <a:off x="6595142" y="2686031"/>
            <a:ext cx="1223295" cy="1299890"/>
            <a:chOff x="1894590" y="2428944"/>
            <a:chExt cx="1570456" cy="1013874"/>
          </a:xfrm>
        </p:grpSpPr>
        <p:sp>
          <p:nvSpPr>
            <p:cNvPr id="2" name="Right Brace 1"/>
            <p:cNvSpPr/>
            <p:nvPr/>
          </p:nvSpPr>
          <p:spPr>
            <a:xfrm>
              <a:off x="2944170" y="2432975"/>
              <a:ext cx="520876" cy="1005840"/>
            </a:xfrm>
            <a:prstGeom prst="rightBrace">
              <a:avLst>
                <a:gd name="adj1" fmla="val 8333"/>
                <a:gd name="adj2" fmla="val 51244"/>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latin typeface="+mj-lt"/>
              </a:endParaRPr>
            </a:p>
          </p:txBody>
        </p:sp>
        <p:cxnSp>
          <p:nvCxnSpPr>
            <p:cNvPr id="6" name="Straight Connector 5"/>
            <p:cNvCxnSpPr/>
            <p:nvPr/>
          </p:nvCxnSpPr>
          <p:spPr>
            <a:xfrm>
              <a:off x="1894590" y="2428944"/>
              <a:ext cx="1005840" cy="4031"/>
            </a:xfrm>
            <a:prstGeom prst="line">
              <a:avLst/>
            </a:prstGeom>
            <a:ln>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894590" y="3438787"/>
              <a:ext cx="1005840" cy="4031"/>
            </a:xfrm>
            <a:prstGeom prst="line">
              <a:avLst/>
            </a:prstGeom>
            <a:ln>
              <a:solidFill>
                <a:schemeClr val="tx1"/>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rotWithShape="1">
          <a:blip r:embed="rId3"/>
          <a:srcRect l="7280" r="7290"/>
          <a:stretch/>
        </p:blipFill>
        <p:spPr>
          <a:xfrm>
            <a:off x="3124419" y="2691660"/>
            <a:ext cx="1615855" cy="1295400"/>
          </a:xfrm>
          <a:prstGeom prst="rect">
            <a:avLst/>
          </a:prstGeom>
          <a:noFill/>
        </p:spPr>
      </p:pic>
      <p:pic>
        <p:nvPicPr>
          <p:cNvPr id="3" name="Picture 2"/>
          <p:cNvPicPr>
            <a:picLocks noChangeAspect="1"/>
          </p:cNvPicPr>
          <p:nvPr/>
        </p:nvPicPr>
        <p:blipFill>
          <a:blip r:embed="rId4"/>
          <a:stretch>
            <a:fillRect/>
          </a:stretch>
        </p:blipFill>
        <p:spPr>
          <a:xfrm>
            <a:off x="10249855" y="3049831"/>
            <a:ext cx="1087411" cy="1087411"/>
          </a:xfrm>
          <a:prstGeom prst="rect">
            <a:avLst/>
          </a:prstGeom>
        </p:spPr>
      </p:pic>
    </p:spTree>
    <p:extLst>
      <p:ext uri="{BB962C8B-B14F-4D97-AF65-F5344CB8AC3E}">
        <p14:creationId xmlns:p14="http://schemas.microsoft.com/office/powerpoint/2010/main" val="60248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itle 16"/>
          <p:cNvSpPr>
            <a:spLocks noGrp="1"/>
          </p:cNvSpPr>
          <p:nvPr>
            <p:ph type="title"/>
          </p:nvPr>
        </p:nvSpPr>
        <p:spPr>
          <a:xfrm>
            <a:off x="274637" y="213222"/>
            <a:ext cx="12573000" cy="917575"/>
          </a:xfrm>
        </p:spPr>
        <p:txBody>
          <a:bodyPr/>
          <a:lstStyle/>
          <a:p>
            <a:r>
              <a:rPr lang="en-US" sz="4600" dirty="0"/>
              <a:t>Azure HUB Customer Savings: Example 2</a:t>
            </a:r>
          </a:p>
        </p:txBody>
      </p:sp>
      <p:sp>
        <p:nvSpPr>
          <p:cNvPr id="27" name="Rectangle 26"/>
          <p:cNvSpPr/>
          <p:nvPr/>
        </p:nvSpPr>
        <p:spPr>
          <a:xfrm>
            <a:off x="318113" y="1259540"/>
            <a:ext cx="6349406" cy="1671291"/>
          </a:xfrm>
          <a:prstGeom prst="rect">
            <a:avLst/>
          </a:prstGeom>
        </p:spPr>
        <p:txBody>
          <a:bodyPr wrap="square">
            <a:spAutoFit/>
          </a:bodyPr>
          <a:lstStyle/>
          <a:p>
            <a:pPr marL="0" marR="0" lvl="0" indent="0" defTabSz="914400" eaLnBrk="1" fontAlgn="auto" latinLnBrk="0" hangingPunct="1">
              <a:lnSpc>
                <a:spcPct val="90000"/>
              </a:lnSpc>
              <a:spcBef>
                <a:spcPts val="0"/>
              </a:spcBef>
              <a:spcAft>
                <a:spcPts val="1224"/>
              </a:spcAft>
              <a:buClrTx/>
              <a:buSzTx/>
              <a:buFontTx/>
              <a:buNone/>
              <a:tabLst/>
              <a:defRPr/>
            </a:pPr>
            <a:r>
              <a:rPr kumimoji="0" lang="en-US" sz="1836" b="1" i="0" u="none" strike="noStrike" kern="0" cap="none" spc="0" normalizeH="0" baseline="0" noProof="0" dirty="0">
                <a:ln>
                  <a:noFill/>
                </a:ln>
                <a:solidFill>
                  <a:schemeClr val="tx2"/>
                </a:solidFill>
                <a:effectLst/>
                <a:uLnTx/>
                <a:uFillTx/>
                <a:latin typeface="+mj-lt"/>
              </a:rPr>
              <a:t>Scenario</a:t>
            </a:r>
          </a:p>
          <a:p>
            <a:pPr marL="809271" marR="0" lvl="1" indent="-342900" defTabSz="914400" eaLnBrk="1" fontAlgn="auto" latinLnBrk="0" hangingPunct="1">
              <a:lnSpc>
                <a:spcPct val="90000"/>
              </a:lnSpc>
              <a:spcBef>
                <a:spcPts val="0"/>
              </a:spcBef>
              <a:spcAft>
                <a:spcPts val="1224"/>
              </a:spcAft>
              <a:buClrTx/>
              <a:buSzTx/>
              <a:buFont typeface="Arial" panose="020B0604020202020204" pitchFamily="34" charset="0"/>
              <a:buChar char="•"/>
              <a:tabLst/>
              <a:defRPr/>
            </a:pPr>
            <a:r>
              <a:rPr kumimoji="0" lang="en-US" sz="1836" b="0" i="0" u="none" strike="noStrike" kern="0" cap="none" spc="0" normalizeH="0" baseline="0" noProof="0" dirty="0">
                <a:ln>
                  <a:noFill/>
                </a:ln>
                <a:solidFill>
                  <a:srgbClr val="505050"/>
                </a:solidFill>
                <a:effectLst/>
                <a:uLnTx/>
                <a:uFillTx/>
                <a:latin typeface="+mj-lt"/>
              </a:rPr>
              <a:t>Customer has 20 Windows Server Standard Edition licenses that are all covered with Software Assurance </a:t>
            </a:r>
          </a:p>
          <a:p>
            <a:pPr marL="809271" marR="0" lvl="1" indent="-342900" defTabSz="914400" eaLnBrk="1" fontAlgn="auto" latinLnBrk="0" hangingPunct="1">
              <a:lnSpc>
                <a:spcPct val="90000"/>
              </a:lnSpc>
              <a:spcBef>
                <a:spcPts val="0"/>
              </a:spcBef>
              <a:spcAft>
                <a:spcPts val="1224"/>
              </a:spcAft>
              <a:buClrTx/>
              <a:buSzTx/>
              <a:buFont typeface="Arial" panose="020B0604020202020204" pitchFamily="34" charset="0"/>
              <a:buChar char="•"/>
              <a:tabLst/>
              <a:defRPr/>
            </a:pPr>
            <a:r>
              <a:rPr kumimoji="0" lang="en-US" sz="1836" b="0" i="0" u="none" strike="noStrike" kern="0" cap="none" spc="0" normalizeH="0" baseline="0" noProof="0" dirty="0">
                <a:ln>
                  <a:noFill/>
                </a:ln>
                <a:solidFill>
                  <a:srgbClr val="505050"/>
                </a:solidFill>
                <a:effectLst/>
                <a:uLnTx/>
                <a:uFillTx/>
                <a:latin typeface="+mj-lt"/>
              </a:rPr>
              <a:t>Customer wants to move 10 of these to Azure and have a total of 20 D3 Windows instances in the Cloud  </a:t>
            </a:r>
          </a:p>
        </p:txBody>
      </p:sp>
      <p:graphicFrame>
        <p:nvGraphicFramePr>
          <p:cNvPr id="30" name="Table 29"/>
          <p:cNvGraphicFramePr>
            <a:graphicFrameLocks noGrp="1"/>
          </p:cNvGraphicFramePr>
          <p:nvPr>
            <p:extLst/>
          </p:nvPr>
        </p:nvGraphicFramePr>
        <p:xfrm>
          <a:off x="1798637" y="3679885"/>
          <a:ext cx="8991600" cy="2904700"/>
        </p:xfrm>
        <a:graphic>
          <a:graphicData uri="http://schemas.openxmlformats.org/drawingml/2006/table">
            <a:tbl>
              <a:tblPr firstRow="1" bandRow="1">
                <a:tableStyleId>{BDBED569-4797-4DF1-A0F4-6AAB3CD982D8}</a:tableStyleId>
              </a:tblPr>
              <a:tblGrid>
                <a:gridCol w="3933825">
                  <a:extLst>
                    <a:ext uri="{9D8B030D-6E8A-4147-A177-3AD203B41FA5}">
                      <a16:colId xmlns:a16="http://schemas.microsoft.com/office/drawing/2014/main" val="1266887805"/>
                    </a:ext>
                  </a:extLst>
                </a:gridCol>
                <a:gridCol w="5057775">
                  <a:extLst>
                    <a:ext uri="{9D8B030D-6E8A-4147-A177-3AD203B41FA5}">
                      <a16:colId xmlns:a16="http://schemas.microsoft.com/office/drawing/2014/main" val="1838631170"/>
                    </a:ext>
                  </a:extLst>
                </a:gridCol>
              </a:tblGrid>
              <a:tr h="310868">
                <a:tc>
                  <a:txBody>
                    <a:bodyPr/>
                    <a:lstStyle/>
                    <a:p>
                      <a:pPr algn="l"/>
                      <a:r>
                        <a:rPr lang="en-US" sz="1600" baseline="0" dirty="0">
                          <a:latin typeface="+mj-lt"/>
                        </a:rPr>
                        <a:t>Scenario </a:t>
                      </a:r>
                      <a:endParaRPr lang="en-US" sz="1600" dirty="0">
                        <a:solidFill>
                          <a:schemeClr val="bg1"/>
                        </a:solidFill>
                        <a:latin typeface="+mj-lt"/>
                      </a:endParaRPr>
                    </a:p>
                  </a:txBody>
                  <a:tcPr marL="93260" marR="93260" marT="46630" marB="46630" anchor="ctr"/>
                </a:tc>
                <a:tc>
                  <a:txBody>
                    <a:bodyPr/>
                    <a:lstStyle/>
                    <a:p>
                      <a:pPr marL="0" marR="0" indent="0" algn="l" defTabSz="914367" rtl="0" eaLnBrk="1" fontAlgn="auto" latinLnBrk="0" hangingPunct="1">
                        <a:lnSpc>
                          <a:spcPct val="100000"/>
                        </a:lnSpc>
                        <a:spcBef>
                          <a:spcPts val="0"/>
                        </a:spcBef>
                        <a:spcAft>
                          <a:spcPts val="0"/>
                        </a:spcAft>
                        <a:buClrTx/>
                        <a:buSzTx/>
                        <a:buFontTx/>
                        <a:buNone/>
                        <a:tabLst/>
                        <a:defRPr/>
                      </a:pPr>
                      <a:r>
                        <a:rPr lang="en-US" sz="1600" dirty="0">
                          <a:latin typeface="+mj-lt"/>
                        </a:rPr>
                        <a:t>Current: </a:t>
                      </a:r>
                      <a:r>
                        <a:rPr lang="en-US" sz="1600" b="0" dirty="0">
                          <a:latin typeface="+mj-lt"/>
                        </a:rPr>
                        <a:t>20 Windows</a:t>
                      </a:r>
                      <a:r>
                        <a:rPr lang="en-US" sz="1600" b="0" baseline="0" dirty="0">
                          <a:latin typeface="+mj-lt"/>
                        </a:rPr>
                        <a:t> Server SE licenses with SA</a:t>
                      </a:r>
                    </a:p>
                    <a:p>
                      <a:pPr marL="0" marR="0" indent="0" algn="l" defTabSz="914367" rtl="0" eaLnBrk="1" fontAlgn="auto" latinLnBrk="0" hangingPunct="1">
                        <a:lnSpc>
                          <a:spcPct val="100000"/>
                        </a:lnSpc>
                        <a:spcBef>
                          <a:spcPts val="0"/>
                        </a:spcBef>
                        <a:spcAft>
                          <a:spcPts val="0"/>
                        </a:spcAft>
                        <a:buClrTx/>
                        <a:buSzTx/>
                        <a:buFontTx/>
                        <a:buNone/>
                        <a:tabLst/>
                        <a:defRPr/>
                      </a:pPr>
                      <a:r>
                        <a:rPr lang="en-US" sz="1600" baseline="0" dirty="0">
                          <a:latin typeface="+mj-lt"/>
                        </a:rPr>
                        <a:t>Objective: </a:t>
                      </a:r>
                      <a:r>
                        <a:rPr lang="en-US" sz="1600" b="0" baseline="0" dirty="0">
                          <a:latin typeface="+mj-lt"/>
                        </a:rPr>
                        <a:t>Apply 10 WS SE licenses to Azure HUB</a:t>
                      </a:r>
                      <a:endParaRPr lang="en-US" sz="1600" b="0" dirty="0">
                        <a:latin typeface="+mj-lt"/>
                      </a:endParaRPr>
                    </a:p>
                  </a:txBody>
                  <a:tcPr marL="93260" marR="93260" marT="46630" marB="46630" anchor="ctr"/>
                </a:tc>
                <a:extLst>
                  <a:ext uri="{0D108BD9-81ED-4DB2-BD59-A6C34878D82A}">
                    <a16:rowId xmlns:a16="http://schemas.microsoft.com/office/drawing/2014/main" val="2728597666"/>
                  </a:ext>
                </a:extLst>
              </a:tr>
              <a:tr h="310868">
                <a:tc>
                  <a:txBody>
                    <a:bodyPr/>
                    <a:lstStyle/>
                    <a:p>
                      <a:pPr marL="0" marR="0" indent="0" algn="l" defTabSz="914367" rtl="0" eaLnBrk="1" fontAlgn="auto" latinLnBrk="0" hangingPunct="1">
                        <a:lnSpc>
                          <a:spcPct val="100000"/>
                        </a:lnSpc>
                        <a:spcBef>
                          <a:spcPts val="0"/>
                        </a:spcBef>
                        <a:spcAft>
                          <a:spcPts val="0"/>
                        </a:spcAft>
                        <a:buClrTx/>
                        <a:buSzTx/>
                        <a:buFontTx/>
                        <a:buNone/>
                        <a:tabLst/>
                        <a:defRPr/>
                      </a:pPr>
                      <a:r>
                        <a:rPr lang="en-US" sz="1600" dirty="0">
                          <a:latin typeface="+mj-lt"/>
                        </a:rPr>
                        <a:t>Cost of 20 WS D3 VM’s </a:t>
                      </a:r>
                      <a:r>
                        <a:rPr lang="en-US" sz="1600" b="1" dirty="0">
                          <a:latin typeface="+mj-lt"/>
                        </a:rPr>
                        <a:t>w/o</a:t>
                      </a:r>
                      <a:r>
                        <a:rPr lang="en-US" sz="1600" dirty="0">
                          <a:latin typeface="+mj-lt"/>
                        </a:rPr>
                        <a:t> Azure HUB</a:t>
                      </a:r>
                      <a:endParaRPr lang="en-US" sz="1600" dirty="0">
                        <a:solidFill>
                          <a:schemeClr val="bg1"/>
                        </a:solidFill>
                        <a:latin typeface="+mj-lt"/>
                      </a:endParaRPr>
                    </a:p>
                  </a:txBody>
                  <a:tcPr marL="93260" marR="93260" marT="46630" marB="46630" anchor="ctr"/>
                </a:tc>
                <a:tc>
                  <a:txBody>
                    <a:bodyPr/>
                    <a:lstStyle/>
                    <a:p>
                      <a:pPr marL="0" marR="0" indent="0" algn="l" defTabSz="914367" rtl="0" eaLnBrk="1" fontAlgn="auto" latinLnBrk="0" hangingPunct="1">
                        <a:lnSpc>
                          <a:spcPct val="100000"/>
                        </a:lnSpc>
                        <a:spcBef>
                          <a:spcPts val="0"/>
                        </a:spcBef>
                        <a:spcAft>
                          <a:spcPts val="0"/>
                        </a:spcAft>
                        <a:buClrTx/>
                        <a:buSzTx/>
                        <a:buFontTx/>
                        <a:buNone/>
                        <a:tabLst/>
                        <a:defRPr/>
                      </a:pPr>
                      <a:r>
                        <a:rPr lang="en-US" sz="1600" dirty="0">
                          <a:latin typeface="+mj-lt"/>
                        </a:rPr>
                        <a:t>20 x £2,476.00</a:t>
                      </a:r>
                      <a:r>
                        <a:rPr lang="en-US" sz="1600" baseline="0" dirty="0">
                          <a:latin typeface="+mj-lt"/>
                        </a:rPr>
                        <a:t> = </a:t>
                      </a:r>
                      <a:r>
                        <a:rPr lang="en-US" sz="1600" b="1" baseline="0" dirty="0">
                          <a:latin typeface="+mj-lt"/>
                        </a:rPr>
                        <a:t>£49,520.00</a:t>
                      </a:r>
                      <a:endParaRPr lang="en-US" sz="1600" b="1" dirty="0">
                        <a:latin typeface="+mj-lt"/>
                      </a:endParaRPr>
                    </a:p>
                  </a:txBody>
                  <a:tcPr marL="93260" marR="93260" marT="46630" marB="46630" anchor="ctr"/>
                </a:tc>
                <a:extLst>
                  <a:ext uri="{0D108BD9-81ED-4DB2-BD59-A6C34878D82A}">
                    <a16:rowId xmlns:a16="http://schemas.microsoft.com/office/drawing/2014/main" val="1200934788"/>
                  </a:ext>
                </a:extLst>
              </a:tr>
              <a:tr h="310868">
                <a:tc>
                  <a:txBody>
                    <a:bodyPr/>
                    <a:lstStyle/>
                    <a:p>
                      <a:pPr marL="0" marR="0" indent="0" algn="l" defTabSz="914367" rtl="0" eaLnBrk="1" fontAlgn="auto" latinLnBrk="0" hangingPunct="1">
                        <a:lnSpc>
                          <a:spcPct val="100000"/>
                        </a:lnSpc>
                        <a:spcBef>
                          <a:spcPts val="0"/>
                        </a:spcBef>
                        <a:spcAft>
                          <a:spcPts val="0"/>
                        </a:spcAft>
                        <a:buClrTx/>
                        <a:buSzTx/>
                        <a:buFontTx/>
                        <a:buNone/>
                        <a:tabLst/>
                        <a:defRPr/>
                      </a:pPr>
                      <a:r>
                        <a:rPr lang="en-US" sz="1600" dirty="0">
                          <a:latin typeface="+mj-lt"/>
                        </a:rPr>
                        <a:t>Cost of 20 WS D3</a:t>
                      </a:r>
                      <a:r>
                        <a:rPr lang="en-US" sz="1600" baseline="0" dirty="0">
                          <a:latin typeface="+mj-lt"/>
                        </a:rPr>
                        <a:t> VM’s </a:t>
                      </a:r>
                      <a:r>
                        <a:rPr lang="en-US" sz="1600" b="1" baseline="0" dirty="0">
                          <a:latin typeface="+mj-lt"/>
                        </a:rPr>
                        <a:t>with</a:t>
                      </a:r>
                      <a:r>
                        <a:rPr lang="en-US" sz="1600" baseline="0" dirty="0">
                          <a:latin typeface="+mj-lt"/>
                        </a:rPr>
                        <a:t> Azure HUB</a:t>
                      </a:r>
                      <a:endParaRPr lang="en-US" sz="1600" dirty="0">
                        <a:solidFill>
                          <a:schemeClr val="bg1"/>
                        </a:solidFill>
                        <a:latin typeface="+mj-lt"/>
                      </a:endParaRPr>
                    </a:p>
                  </a:txBody>
                  <a:tcPr marL="93260" marR="93260" marT="46630" marB="46630" anchor="ctr"/>
                </a:tc>
                <a:tc>
                  <a:txBody>
                    <a:bodyPr/>
                    <a:lstStyle/>
                    <a:p>
                      <a:pPr marL="0" marR="0" indent="0" algn="l" defTabSz="914367" rtl="0" eaLnBrk="1" fontAlgn="auto" latinLnBrk="0" hangingPunct="1">
                        <a:lnSpc>
                          <a:spcPct val="100000"/>
                        </a:lnSpc>
                        <a:spcBef>
                          <a:spcPts val="0"/>
                        </a:spcBef>
                        <a:spcAft>
                          <a:spcPts val="0"/>
                        </a:spcAft>
                        <a:buClrTx/>
                        <a:buSzTx/>
                        <a:buFontTx/>
                        <a:buNone/>
                        <a:tabLst/>
                        <a:defRPr/>
                      </a:pPr>
                      <a:r>
                        <a:rPr lang="en-US" sz="1600" dirty="0">
                          <a:latin typeface="+mj-lt"/>
                        </a:rPr>
                        <a:t>20 x £1,410.00 (Base Compute pricing) = £28,200.00</a:t>
                      </a:r>
                    </a:p>
                    <a:p>
                      <a:pPr marL="0" marR="0" indent="0" algn="l" defTabSz="914367" rtl="0" eaLnBrk="1" fontAlgn="auto" latinLnBrk="0" hangingPunct="1">
                        <a:lnSpc>
                          <a:spcPct val="100000"/>
                        </a:lnSpc>
                        <a:spcBef>
                          <a:spcPts val="0"/>
                        </a:spcBef>
                        <a:spcAft>
                          <a:spcPts val="0"/>
                        </a:spcAft>
                        <a:buClrTx/>
                        <a:buSzTx/>
                        <a:buFontTx/>
                        <a:buNone/>
                        <a:tabLst/>
                        <a:defRPr/>
                      </a:pPr>
                      <a:r>
                        <a:rPr lang="en-US" sz="1600" dirty="0">
                          <a:latin typeface="+mj-lt"/>
                        </a:rPr>
                        <a:t>Plus 10 x £35 (WS SE with SA) =</a:t>
                      </a:r>
                      <a:r>
                        <a:rPr lang="en-US" sz="1600" baseline="0" dirty="0">
                          <a:latin typeface="+mj-lt"/>
                        </a:rPr>
                        <a:t> £350.00</a:t>
                      </a:r>
                      <a:endParaRPr lang="en-US" sz="1600" dirty="0">
                        <a:latin typeface="+mj-lt"/>
                      </a:endParaRPr>
                    </a:p>
                    <a:p>
                      <a:pPr marL="0" marR="0" indent="0" algn="l" defTabSz="914367" rtl="0" eaLnBrk="1" fontAlgn="auto" latinLnBrk="0" hangingPunct="1">
                        <a:lnSpc>
                          <a:spcPct val="100000"/>
                        </a:lnSpc>
                        <a:spcBef>
                          <a:spcPts val="0"/>
                        </a:spcBef>
                        <a:spcAft>
                          <a:spcPts val="0"/>
                        </a:spcAft>
                        <a:buClrTx/>
                        <a:buSzTx/>
                        <a:buFontTx/>
                        <a:buNone/>
                        <a:tabLst/>
                        <a:defRPr/>
                      </a:pPr>
                      <a:r>
                        <a:rPr lang="en-US" sz="1600" dirty="0">
                          <a:latin typeface="+mj-lt"/>
                        </a:rPr>
                        <a:t>Total is</a:t>
                      </a:r>
                      <a:r>
                        <a:rPr lang="en-US" sz="1600" baseline="0" dirty="0">
                          <a:latin typeface="+mj-lt"/>
                        </a:rPr>
                        <a:t> </a:t>
                      </a:r>
                      <a:r>
                        <a:rPr lang="en-US" sz="1600" b="1" baseline="0" dirty="0">
                          <a:latin typeface="+mj-lt"/>
                        </a:rPr>
                        <a:t>£28,550.00</a:t>
                      </a:r>
                      <a:endParaRPr lang="en-US" sz="1600" b="1" dirty="0">
                        <a:latin typeface="+mj-lt"/>
                      </a:endParaRPr>
                    </a:p>
                  </a:txBody>
                  <a:tcPr marL="93260" marR="93260" marT="46630" marB="46630" anchor="ctr"/>
                </a:tc>
                <a:extLst>
                  <a:ext uri="{0D108BD9-81ED-4DB2-BD59-A6C34878D82A}">
                    <a16:rowId xmlns:a16="http://schemas.microsoft.com/office/drawing/2014/main" val="3321277639"/>
                  </a:ext>
                </a:extLst>
              </a:tr>
              <a:tr h="310868">
                <a:tc>
                  <a:txBody>
                    <a:bodyPr/>
                    <a:lstStyle/>
                    <a:p>
                      <a:pPr marL="0" marR="0" indent="0" algn="l" defTabSz="914367"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mj-lt"/>
                        </a:rPr>
                        <a:t>Annual</a:t>
                      </a:r>
                      <a:r>
                        <a:rPr lang="en-US" sz="1600" baseline="0" dirty="0">
                          <a:solidFill>
                            <a:schemeClr val="tx1"/>
                          </a:solidFill>
                          <a:latin typeface="+mj-lt"/>
                        </a:rPr>
                        <a:t> Savings </a:t>
                      </a:r>
                      <a:r>
                        <a:rPr lang="en-US" sz="1600" b="1" baseline="0" dirty="0">
                          <a:solidFill>
                            <a:schemeClr val="tx1"/>
                          </a:solidFill>
                          <a:latin typeface="+mj-lt"/>
                        </a:rPr>
                        <a:t>with</a:t>
                      </a:r>
                      <a:r>
                        <a:rPr lang="en-US" sz="1600" b="0" baseline="0" dirty="0">
                          <a:solidFill>
                            <a:schemeClr val="tx1"/>
                          </a:solidFill>
                          <a:latin typeface="+mj-lt"/>
                        </a:rPr>
                        <a:t> Azure HUB</a:t>
                      </a:r>
                      <a:endParaRPr lang="en-US" sz="1600" dirty="0">
                        <a:solidFill>
                          <a:schemeClr val="bg1"/>
                        </a:solidFill>
                        <a:latin typeface="+mj-lt"/>
                      </a:endParaRPr>
                    </a:p>
                  </a:txBody>
                  <a:tcPr marL="93260" marR="93260" marT="46630" marB="46630" anchor="ctr"/>
                </a:tc>
                <a:tc>
                  <a:txBody>
                    <a:bodyPr/>
                    <a:lstStyle/>
                    <a:p>
                      <a:pPr marL="0" marR="0" indent="0" algn="l" defTabSz="914367" rtl="0" eaLnBrk="1" fontAlgn="auto" latinLnBrk="0" hangingPunct="1">
                        <a:lnSpc>
                          <a:spcPct val="100000"/>
                        </a:lnSpc>
                        <a:spcBef>
                          <a:spcPts val="0"/>
                        </a:spcBef>
                        <a:spcAft>
                          <a:spcPts val="0"/>
                        </a:spcAft>
                        <a:buClrTx/>
                        <a:buSzTx/>
                        <a:buFontTx/>
                        <a:buNone/>
                        <a:tabLst/>
                        <a:defRPr/>
                      </a:pPr>
                      <a:r>
                        <a:rPr lang="en-US" sz="1600" b="1">
                          <a:latin typeface="+mj-lt"/>
                        </a:rPr>
                        <a:t>£20,970.00 </a:t>
                      </a:r>
                      <a:r>
                        <a:rPr lang="en-US" sz="1600" b="0">
                          <a:latin typeface="+mj-lt"/>
                        </a:rPr>
                        <a:t>=</a:t>
                      </a:r>
                      <a:r>
                        <a:rPr lang="en-US" sz="1600" b="1">
                          <a:latin typeface="+mj-lt"/>
                        </a:rPr>
                        <a:t> </a:t>
                      </a:r>
                      <a:r>
                        <a:rPr lang="en-US" sz="1600" b="1">
                          <a:solidFill>
                            <a:schemeClr val="tx2"/>
                          </a:solidFill>
                          <a:latin typeface="+mj-lt"/>
                        </a:rPr>
                        <a:t>42% </a:t>
                      </a:r>
                      <a:r>
                        <a:rPr lang="en-US" sz="1600" b="1" dirty="0">
                          <a:solidFill>
                            <a:schemeClr val="tx2"/>
                          </a:solidFill>
                          <a:latin typeface="+mj-lt"/>
                        </a:rPr>
                        <a:t>in annual savings</a:t>
                      </a:r>
                    </a:p>
                  </a:txBody>
                  <a:tcPr marL="93260" marR="93260" marT="46630" marB="46630" anchor="ctr"/>
                </a:tc>
                <a:extLst>
                  <a:ext uri="{0D108BD9-81ED-4DB2-BD59-A6C34878D82A}">
                    <a16:rowId xmlns:a16="http://schemas.microsoft.com/office/drawing/2014/main" val="2618586870"/>
                  </a:ext>
                </a:extLst>
              </a:tr>
              <a:tr h="528475">
                <a:tc>
                  <a:txBody>
                    <a:bodyPr/>
                    <a:lstStyle/>
                    <a:p>
                      <a:pPr marL="0" marR="0" indent="0" algn="l" defTabSz="914367" rtl="0" eaLnBrk="1" fontAlgn="auto" latinLnBrk="0" hangingPunct="1">
                        <a:lnSpc>
                          <a:spcPct val="100000"/>
                        </a:lnSpc>
                        <a:spcBef>
                          <a:spcPts val="0"/>
                        </a:spcBef>
                        <a:spcAft>
                          <a:spcPts val="0"/>
                        </a:spcAft>
                        <a:buClrTx/>
                        <a:buSzTx/>
                        <a:buFontTx/>
                        <a:buNone/>
                        <a:tabLst/>
                        <a:defRPr/>
                      </a:pPr>
                      <a:r>
                        <a:rPr lang="en-US" sz="1600" dirty="0">
                          <a:latin typeface="+mj-lt"/>
                        </a:rPr>
                        <a:t>Customer Actions</a:t>
                      </a:r>
                      <a:endParaRPr lang="en-US" sz="1600" dirty="0">
                        <a:solidFill>
                          <a:schemeClr val="bg1"/>
                        </a:solidFill>
                        <a:latin typeface="+mj-lt"/>
                      </a:endParaRPr>
                    </a:p>
                  </a:txBody>
                  <a:tcPr marL="93260" marR="93260" marT="46630" marB="46630" anchor="ctr"/>
                </a:tc>
                <a:tc>
                  <a:txBody>
                    <a:bodyPr/>
                    <a:lstStyle/>
                    <a:p>
                      <a:pPr marL="0" marR="0" indent="0" algn="l" defTabSz="914367" rtl="0" eaLnBrk="1" fontAlgn="auto" latinLnBrk="0" hangingPunct="1">
                        <a:lnSpc>
                          <a:spcPct val="100000"/>
                        </a:lnSpc>
                        <a:spcBef>
                          <a:spcPts val="0"/>
                        </a:spcBef>
                        <a:spcAft>
                          <a:spcPts val="0"/>
                        </a:spcAft>
                        <a:buClrTx/>
                        <a:buSzTx/>
                        <a:buFontTx/>
                        <a:buNone/>
                        <a:tabLst/>
                        <a:defRPr/>
                      </a:pPr>
                      <a:r>
                        <a:rPr lang="en-US" sz="1600" baseline="0" dirty="0">
                          <a:latin typeface="+mj-lt"/>
                        </a:rPr>
                        <a:t>10 WS SE licenses must be shelved (now assigned to Azure as part of Azure HUB)</a:t>
                      </a:r>
                    </a:p>
                    <a:p>
                      <a:pPr marL="0" marR="0" indent="0" algn="l" defTabSz="914367" rtl="0" eaLnBrk="1" fontAlgn="auto" latinLnBrk="0" hangingPunct="1">
                        <a:lnSpc>
                          <a:spcPct val="100000"/>
                        </a:lnSpc>
                        <a:spcBef>
                          <a:spcPts val="0"/>
                        </a:spcBef>
                        <a:spcAft>
                          <a:spcPts val="0"/>
                        </a:spcAft>
                        <a:buClrTx/>
                        <a:buSzTx/>
                        <a:buFontTx/>
                        <a:buNone/>
                        <a:tabLst/>
                        <a:defRPr/>
                      </a:pPr>
                      <a:r>
                        <a:rPr lang="en-US" sz="1600" baseline="0" dirty="0">
                          <a:latin typeface="+mj-lt"/>
                        </a:rPr>
                        <a:t>10 WS SE licenses remain to be used on premises</a:t>
                      </a:r>
                      <a:endParaRPr lang="en-US" sz="1600" dirty="0">
                        <a:latin typeface="+mj-lt"/>
                      </a:endParaRPr>
                    </a:p>
                  </a:txBody>
                  <a:tcPr marL="93260" marR="93260" marT="46630" marB="46630" anchor="ctr"/>
                </a:tc>
                <a:extLst>
                  <a:ext uri="{0D108BD9-81ED-4DB2-BD59-A6C34878D82A}">
                    <a16:rowId xmlns:a16="http://schemas.microsoft.com/office/drawing/2014/main" val="2713401115"/>
                  </a:ext>
                </a:extLst>
              </a:tr>
            </a:tbl>
          </a:graphicData>
        </a:graphic>
      </p:graphicFrame>
      <p:grpSp>
        <p:nvGrpSpPr>
          <p:cNvPr id="12" name="Group 11"/>
          <p:cNvGrpSpPr/>
          <p:nvPr/>
        </p:nvGrpSpPr>
        <p:grpSpPr>
          <a:xfrm>
            <a:off x="7056437" y="1456530"/>
            <a:ext cx="4488072" cy="1474301"/>
            <a:chOff x="6940994" y="2004875"/>
            <a:chExt cx="4400470" cy="1445524"/>
          </a:xfrm>
        </p:grpSpPr>
        <p:sp>
          <p:nvSpPr>
            <p:cNvPr id="39" name="Freeform 38"/>
            <p:cNvSpPr/>
            <p:nvPr/>
          </p:nvSpPr>
          <p:spPr bwMode="auto">
            <a:xfrm>
              <a:off x="10029524" y="2373422"/>
              <a:ext cx="715568" cy="451324"/>
            </a:xfrm>
            <a:custGeom>
              <a:avLst/>
              <a:gdLst>
                <a:gd name="connsiteX0" fmla="*/ 982980 w 2735580"/>
                <a:gd name="connsiteY0" fmla="*/ 0 h 1775460"/>
                <a:gd name="connsiteX1" fmla="*/ 2712720 w 2735580"/>
                <a:gd name="connsiteY1" fmla="*/ 495300 h 1775460"/>
                <a:gd name="connsiteX2" fmla="*/ 2735580 w 2735580"/>
                <a:gd name="connsiteY2" fmla="*/ 1394460 h 1775460"/>
                <a:gd name="connsiteX3" fmla="*/ 2164080 w 2735580"/>
                <a:gd name="connsiteY3" fmla="*/ 1615440 h 1775460"/>
                <a:gd name="connsiteX4" fmla="*/ 1356360 w 2735580"/>
                <a:gd name="connsiteY4" fmla="*/ 1775460 h 1775460"/>
                <a:gd name="connsiteX5" fmla="*/ 152400 w 2735580"/>
                <a:gd name="connsiteY5" fmla="*/ 1485900 h 1775460"/>
                <a:gd name="connsiteX6" fmla="*/ 0 w 2735580"/>
                <a:gd name="connsiteY6" fmla="*/ 571500 h 1775460"/>
                <a:gd name="connsiteX7" fmla="*/ 982980 w 2735580"/>
                <a:gd name="connsiteY7" fmla="*/ 0 h 1775460"/>
                <a:gd name="connsiteX0" fmla="*/ 982980 w 2735580"/>
                <a:gd name="connsiteY0" fmla="*/ 198997 h 1974457"/>
                <a:gd name="connsiteX1" fmla="*/ 2712720 w 2735580"/>
                <a:gd name="connsiteY1" fmla="*/ 694297 h 1974457"/>
                <a:gd name="connsiteX2" fmla="*/ 2735580 w 2735580"/>
                <a:gd name="connsiteY2" fmla="*/ 1593457 h 1974457"/>
                <a:gd name="connsiteX3" fmla="*/ 2164080 w 2735580"/>
                <a:gd name="connsiteY3" fmla="*/ 1814437 h 1974457"/>
                <a:gd name="connsiteX4" fmla="*/ 1356360 w 2735580"/>
                <a:gd name="connsiteY4" fmla="*/ 1974457 h 1974457"/>
                <a:gd name="connsiteX5" fmla="*/ 152400 w 2735580"/>
                <a:gd name="connsiteY5" fmla="*/ 1684897 h 1974457"/>
                <a:gd name="connsiteX6" fmla="*/ 0 w 2735580"/>
                <a:gd name="connsiteY6" fmla="*/ 770497 h 1974457"/>
                <a:gd name="connsiteX7" fmla="*/ 982980 w 2735580"/>
                <a:gd name="connsiteY7" fmla="*/ 198997 h 1974457"/>
                <a:gd name="connsiteX0" fmla="*/ 1028864 w 2781464"/>
                <a:gd name="connsiteY0" fmla="*/ 211861 h 1987321"/>
                <a:gd name="connsiteX1" fmla="*/ 2758604 w 2781464"/>
                <a:gd name="connsiteY1" fmla="*/ 707161 h 1987321"/>
                <a:gd name="connsiteX2" fmla="*/ 2781464 w 2781464"/>
                <a:gd name="connsiteY2" fmla="*/ 1606321 h 1987321"/>
                <a:gd name="connsiteX3" fmla="*/ 2209964 w 2781464"/>
                <a:gd name="connsiteY3" fmla="*/ 1827301 h 1987321"/>
                <a:gd name="connsiteX4" fmla="*/ 1402244 w 2781464"/>
                <a:gd name="connsiteY4" fmla="*/ 1987321 h 1987321"/>
                <a:gd name="connsiteX5" fmla="*/ 198284 w 2781464"/>
                <a:gd name="connsiteY5" fmla="*/ 1697761 h 1987321"/>
                <a:gd name="connsiteX6" fmla="*/ 45884 w 2781464"/>
                <a:gd name="connsiteY6" fmla="*/ 783361 h 1987321"/>
                <a:gd name="connsiteX7" fmla="*/ 1028864 w 2781464"/>
                <a:gd name="connsiteY7" fmla="*/ 211861 h 1987321"/>
                <a:gd name="connsiteX0" fmla="*/ 1022219 w 2774819"/>
                <a:gd name="connsiteY0" fmla="*/ 215060 h 1990520"/>
                <a:gd name="connsiteX1" fmla="*/ 2751959 w 2774819"/>
                <a:gd name="connsiteY1" fmla="*/ 710360 h 1990520"/>
                <a:gd name="connsiteX2" fmla="*/ 2774819 w 2774819"/>
                <a:gd name="connsiteY2" fmla="*/ 1609520 h 1990520"/>
                <a:gd name="connsiteX3" fmla="*/ 2203319 w 2774819"/>
                <a:gd name="connsiteY3" fmla="*/ 1830500 h 1990520"/>
                <a:gd name="connsiteX4" fmla="*/ 1395599 w 2774819"/>
                <a:gd name="connsiteY4" fmla="*/ 1990520 h 1990520"/>
                <a:gd name="connsiteX5" fmla="*/ 191639 w 2774819"/>
                <a:gd name="connsiteY5" fmla="*/ 1700960 h 1990520"/>
                <a:gd name="connsiteX6" fmla="*/ 39239 w 2774819"/>
                <a:gd name="connsiteY6" fmla="*/ 786560 h 1990520"/>
                <a:gd name="connsiteX7" fmla="*/ 1022219 w 2774819"/>
                <a:gd name="connsiteY7" fmla="*/ 215060 h 1990520"/>
                <a:gd name="connsiteX0" fmla="*/ 1034170 w 2786770"/>
                <a:gd name="connsiteY0" fmla="*/ 230584 h 2006044"/>
                <a:gd name="connsiteX1" fmla="*/ 2763910 w 2786770"/>
                <a:gd name="connsiteY1" fmla="*/ 725884 h 2006044"/>
                <a:gd name="connsiteX2" fmla="*/ 2786770 w 2786770"/>
                <a:gd name="connsiteY2" fmla="*/ 1625044 h 2006044"/>
                <a:gd name="connsiteX3" fmla="*/ 2215270 w 2786770"/>
                <a:gd name="connsiteY3" fmla="*/ 1846024 h 2006044"/>
                <a:gd name="connsiteX4" fmla="*/ 1407550 w 2786770"/>
                <a:gd name="connsiteY4" fmla="*/ 2006044 h 2006044"/>
                <a:gd name="connsiteX5" fmla="*/ 203590 w 2786770"/>
                <a:gd name="connsiteY5" fmla="*/ 1716484 h 2006044"/>
                <a:gd name="connsiteX6" fmla="*/ 51190 w 2786770"/>
                <a:gd name="connsiteY6" fmla="*/ 802084 h 2006044"/>
                <a:gd name="connsiteX7" fmla="*/ 1034170 w 2786770"/>
                <a:gd name="connsiteY7" fmla="*/ 230584 h 2006044"/>
                <a:gd name="connsiteX0" fmla="*/ 1033745 w 2786345"/>
                <a:gd name="connsiteY0" fmla="*/ 204508 h 1979968"/>
                <a:gd name="connsiteX1" fmla="*/ 2763485 w 2786345"/>
                <a:gd name="connsiteY1" fmla="*/ 699808 h 1979968"/>
                <a:gd name="connsiteX2" fmla="*/ 2786345 w 2786345"/>
                <a:gd name="connsiteY2" fmla="*/ 1598968 h 1979968"/>
                <a:gd name="connsiteX3" fmla="*/ 2214845 w 2786345"/>
                <a:gd name="connsiteY3" fmla="*/ 1819948 h 1979968"/>
                <a:gd name="connsiteX4" fmla="*/ 1407125 w 2786345"/>
                <a:gd name="connsiteY4" fmla="*/ 1979968 h 1979968"/>
                <a:gd name="connsiteX5" fmla="*/ 203165 w 2786345"/>
                <a:gd name="connsiteY5" fmla="*/ 1690408 h 1979968"/>
                <a:gd name="connsiteX6" fmla="*/ 50765 w 2786345"/>
                <a:gd name="connsiteY6" fmla="*/ 776008 h 1979968"/>
                <a:gd name="connsiteX7" fmla="*/ 1033745 w 2786345"/>
                <a:gd name="connsiteY7" fmla="*/ 204508 h 1979968"/>
                <a:gd name="connsiteX0" fmla="*/ 1435086 w 3187686"/>
                <a:gd name="connsiteY0" fmla="*/ 204508 h 1979968"/>
                <a:gd name="connsiteX1" fmla="*/ 3164826 w 3187686"/>
                <a:gd name="connsiteY1" fmla="*/ 699808 h 1979968"/>
                <a:gd name="connsiteX2" fmla="*/ 3187686 w 3187686"/>
                <a:gd name="connsiteY2" fmla="*/ 1598968 h 1979968"/>
                <a:gd name="connsiteX3" fmla="*/ 2616186 w 3187686"/>
                <a:gd name="connsiteY3" fmla="*/ 1819948 h 1979968"/>
                <a:gd name="connsiteX4" fmla="*/ 1808466 w 3187686"/>
                <a:gd name="connsiteY4" fmla="*/ 1979968 h 1979968"/>
                <a:gd name="connsiteX5" fmla="*/ 604506 w 3187686"/>
                <a:gd name="connsiteY5" fmla="*/ 1690408 h 1979968"/>
                <a:gd name="connsiteX6" fmla="*/ 452106 w 3187686"/>
                <a:gd name="connsiteY6" fmla="*/ 776008 h 1979968"/>
                <a:gd name="connsiteX7" fmla="*/ 1435086 w 3187686"/>
                <a:gd name="connsiteY7" fmla="*/ 204508 h 1979968"/>
                <a:gd name="connsiteX0" fmla="*/ 1558748 w 3311348"/>
                <a:gd name="connsiteY0" fmla="*/ 204508 h 1979968"/>
                <a:gd name="connsiteX1" fmla="*/ 3288488 w 3311348"/>
                <a:gd name="connsiteY1" fmla="*/ 699808 h 1979968"/>
                <a:gd name="connsiteX2" fmla="*/ 3311348 w 3311348"/>
                <a:gd name="connsiteY2" fmla="*/ 1598968 h 1979968"/>
                <a:gd name="connsiteX3" fmla="*/ 2739848 w 3311348"/>
                <a:gd name="connsiteY3" fmla="*/ 1819948 h 1979968"/>
                <a:gd name="connsiteX4" fmla="*/ 1932128 w 3311348"/>
                <a:gd name="connsiteY4" fmla="*/ 1979968 h 1979968"/>
                <a:gd name="connsiteX5" fmla="*/ 728168 w 3311348"/>
                <a:gd name="connsiteY5" fmla="*/ 1690408 h 1979968"/>
                <a:gd name="connsiteX6" fmla="*/ 575768 w 3311348"/>
                <a:gd name="connsiteY6" fmla="*/ 776008 h 1979968"/>
                <a:gd name="connsiteX7" fmla="*/ 1558748 w 3311348"/>
                <a:gd name="connsiteY7" fmla="*/ 204508 h 1979968"/>
                <a:gd name="connsiteX0" fmla="*/ 1525623 w 3278223"/>
                <a:gd name="connsiteY0" fmla="*/ 204508 h 1979968"/>
                <a:gd name="connsiteX1" fmla="*/ 3255363 w 3278223"/>
                <a:gd name="connsiteY1" fmla="*/ 699808 h 1979968"/>
                <a:gd name="connsiteX2" fmla="*/ 3278223 w 3278223"/>
                <a:gd name="connsiteY2" fmla="*/ 1598968 h 1979968"/>
                <a:gd name="connsiteX3" fmla="*/ 2706723 w 3278223"/>
                <a:gd name="connsiteY3" fmla="*/ 1819948 h 1979968"/>
                <a:gd name="connsiteX4" fmla="*/ 1899003 w 3278223"/>
                <a:gd name="connsiteY4" fmla="*/ 1979968 h 1979968"/>
                <a:gd name="connsiteX5" fmla="*/ 695043 w 3278223"/>
                <a:gd name="connsiteY5" fmla="*/ 1690408 h 1979968"/>
                <a:gd name="connsiteX6" fmla="*/ 542643 w 3278223"/>
                <a:gd name="connsiteY6" fmla="*/ 776008 h 1979968"/>
                <a:gd name="connsiteX7" fmla="*/ 1525623 w 3278223"/>
                <a:gd name="connsiteY7" fmla="*/ 204508 h 1979968"/>
                <a:gd name="connsiteX0" fmla="*/ 1472866 w 3225466"/>
                <a:gd name="connsiteY0" fmla="*/ 204508 h 1979968"/>
                <a:gd name="connsiteX1" fmla="*/ 3202606 w 3225466"/>
                <a:gd name="connsiteY1" fmla="*/ 699808 h 1979968"/>
                <a:gd name="connsiteX2" fmla="*/ 3225466 w 3225466"/>
                <a:gd name="connsiteY2" fmla="*/ 1598968 h 1979968"/>
                <a:gd name="connsiteX3" fmla="*/ 2653966 w 3225466"/>
                <a:gd name="connsiteY3" fmla="*/ 1819948 h 1979968"/>
                <a:gd name="connsiteX4" fmla="*/ 1846246 w 3225466"/>
                <a:gd name="connsiteY4" fmla="*/ 1979968 h 1979968"/>
                <a:gd name="connsiteX5" fmla="*/ 642286 w 3225466"/>
                <a:gd name="connsiteY5" fmla="*/ 1690408 h 1979968"/>
                <a:gd name="connsiteX6" fmla="*/ 489886 w 3225466"/>
                <a:gd name="connsiteY6" fmla="*/ 776008 h 1979968"/>
                <a:gd name="connsiteX7" fmla="*/ 1472866 w 3225466"/>
                <a:gd name="connsiteY7" fmla="*/ 204508 h 1979968"/>
                <a:gd name="connsiteX0" fmla="*/ 1523936 w 3276536"/>
                <a:gd name="connsiteY0" fmla="*/ 204508 h 1979968"/>
                <a:gd name="connsiteX1" fmla="*/ 3253676 w 3276536"/>
                <a:gd name="connsiteY1" fmla="*/ 699808 h 1979968"/>
                <a:gd name="connsiteX2" fmla="*/ 3276536 w 3276536"/>
                <a:gd name="connsiteY2" fmla="*/ 1598968 h 1979968"/>
                <a:gd name="connsiteX3" fmla="*/ 2705036 w 3276536"/>
                <a:gd name="connsiteY3" fmla="*/ 1819948 h 1979968"/>
                <a:gd name="connsiteX4" fmla="*/ 1897316 w 3276536"/>
                <a:gd name="connsiteY4" fmla="*/ 1979968 h 1979968"/>
                <a:gd name="connsiteX5" fmla="*/ 693356 w 3276536"/>
                <a:gd name="connsiteY5" fmla="*/ 1690408 h 1979968"/>
                <a:gd name="connsiteX6" fmla="*/ 540956 w 3276536"/>
                <a:gd name="connsiteY6" fmla="*/ 776008 h 1979968"/>
                <a:gd name="connsiteX7" fmla="*/ 1523936 w 3276536"/>
                <a:gd name="connsiteY7" fmla="*/ 204508 h 1979968"/>
                <a:gd name="connsiteX0" fmla="*/ 1523936 w 3276536"/>
                <a:gd name="connsiteY0" fmla="*/ 204508 h 2211379"/>
                <a:gd name="connsiteX1" fmla="*/ 3253676 w 3276536"/>
                <a:gd name="connsiteY1" fmla="*/ 699808 h 2211379"/>
                <a:gd name="connsiteX2" fmla="*/ 3276536 w 3276536"/>
                <a:gd name="connsiteY2" fmla="*/ 1598968 h 2211379"/>
                <a:gd name="connsiteX3" fmla="*/ 2705036 w 3276536"/>
                <a:gd name="connsiteY3" fmla="*/ 1819948 h 2211379"/>
                <a:gd name="connsiteX4" fmla="*/ 1897316 w 3276536"/>
                <a:gd name="connsiteY4" fmla="*/ 1979968 h 2211379"/>
                <a:gd name="connsiteX5" fmla="*/ 693356 w 3276536"/>
                <a:gd name="connsiteY5" fmla="*/ 1690408 h 2211379"/>
                <a:gd name="connsiteX6" fmla="*/ 540956 w 3276536"/>
                <a:gd name="connsiteY6" fmla="*/ 776008 h 2211379"/>
                <a:gd name="connsiteX7" fmla="*/ 1523936 w 3276536"/>
                <a:gd name="connsiteY7" fmla="*/ 204508 h 2211379"/>
                <a:gd name="connsiteX0" fmla="*/ 1523936 w 3276536"/>
                <a:gd name="connsiteY0" fmla="*/ 204508 h 2307909"/>
                <a:gd name="connsiteX1" fmla="*/ 3253676 w 3276536"/>
                <a:gd name="connsiteY1" fmla="*/ 699808 h 2307909"/>
                <a:gd name="connsiteX2" fmla="*/ 3276536 w 3276536"/>
                <a:gd name="connsiteY2" fmla="*/ 1598968 h 2307909"/>
                <a:gd name="connsiteX3" fmla="*/ 2705036 w 3276536"/>
                <a:gd name="connsiteY3" fmla="*/ 1819948 h 2307909"/>
                <a:gd name="connsiteX4" fmla="*/ 1897316 w 3276536"/>
                <a:gd name="connsiteY4" fmla="*/ 1979968 h 2307909"/>
                <a:gd name="connsiteX5" fmla="*/ 693356 w 3276536"/>
                <a:gd name="connsiteY5" fmla="*/ 1690408 h 2307909"/>
                <a:gd name="connsiteX6" fmla="*/ 540956 w 3276536"/>
                <a:gd name="connsiteY6" fmla="*/ 776008 h 2307909"/>
                <a:gd name="connsiteX7" fmla="*/ 1523936 w 3276536"/>
                <a:gd name="connsiteY7" fmla="*/ 204508 h 2307909"/>
                <a:gd name="connsiteX0" fmla="*/ 1523936 w 3276536"/>
                <a:gd name="connsiteY0" fmla="*/ 204508 h 2218102"/>
                <a:gd name="connsiteX1" fmla="*/ 3253676 w 3276536"/>
                <a:gd name="connsiteY1" fmla="*/ 699808 h 2218102"/>
                <a:gd name="connsiteX2" fmla="*/ 3276536 w 3276536"/>
                <a:gd name="connsiteY2" fmla="*/ 1598968 h 2218102"/>
                <a:gd name="connsiteX3" fmla="*/ 2705036 w 3276536"/>
                <a:gd name="connsiteY3" fmla="*/ 1819948 h 2218102"/>
                <a:gd name="connsiteX4" fmla="*/ 1897316 w 3276536"/>
                <a:gd name="connsiteY4" fmla="*/ 1979968 h 2218102"/>
                <a:gd name="connsiteX5" fmla="*/ 693356 w 3276536"/>
                <a:gd name="connsiteY5" fmla="*/ 1690408 h 2218102"/>
                <a:gd name="connsiteX6" fmla="*/ 540956 w 3276536"/>
                <a:gd name="connsiteY6" fmla="*/ 776008 h 2218102"/>
                <a:gd name="connsiteX7" fmla="*/ 1523936 w 3276536"/>
                <a:gd name="connsiteY7" fmla="*/ 204508 h 2218102"/>
                <a:gd name="connsiteX0" fmla="*/ 1523936 w 3276536"/>
                <a:gd name="connsiteY0" fmla="*/ 204508 h 2244106"/>
                <a:gd name="connsiteX1" fmla="*/ 3253676 w 3276536"/>
                <a:gd name="connsiteY1" fmla="*/ 699808 h 2244106"/>
                <a:gd name="connsiteX2" fmla="*/ 3276536 w 3276536"/>
                <a:gd name="connsiteY2" fmla="*/ 1598968 h 2244106"/>
                <a:gd name="connsiteX3" fmla="*/ 2705036 w 3276536"/>
                <a:gd name="connsiteY3" fmla="*/ 1819948 h 2244106"/>
                <a:gd name="connsiteX4" fmla="*/ 1897316 w 3276536"/>
                <a:gd name="connsiteY4" fmla="*/ 1979968 h 2244106"/>
                <a:gd name="connsiteX5" fmla="*/ 693356 w 3276536"/>
                <a:gd name="connsiteY5" fmla="*/ 1690408 h 2244106"/>
                <a:gd name="connsiteX6" fmla="*/ 540956 w 3276536"/>
                <a:gd name="connsiteY6" fmla="*/ 776008 h 2244106"/>
                <a:gd name="connsiteX7" fmla="*/ 1523936 w 3276536"/>
                <a:gd name="connsiteY7" fmla="*/ 204508 h 2244106"/>
                <a:gd name="connsiteX0" fmla="*/ 1523936 w 3276536"/>
                <a:gd name="connsiteY0" fmla="*/ 204508 h 2244106"/>
                <a:gd name="connsiteX1" fmla="*/ 3253676 w 3276536"/>
                <a:gd name="connsiteY1" fmla="*/ 699808 h 2244106"/>
                <a:gd name="connsiteX2" fmla="*/ 3276536 w 3276536"/>
                <a:gd name="connsiteY2" fmla="*/ 1598968 h 2244106"/>
                <a:gd name="connsiteX3" fmla="*/ 2705036 w 3276536"/>
                <a:gd name="connsiteY3" fmla="*/ 1819948 h 2244106"/>
                <a:gd name="connsiteX4" fmla="*/ 1897316 w 3276536"/>
                <a:gd name="connsiteY4" fmla="*/ 1979968 h 2244106"/>
                <a:gd name="connsiteX5" fmla="*/ 693356 w 3276536"/>
                <a:gd name="connsiteY5" fmla="*/ 1690408 h 2244106"/>
                <a:gd name="connsiteX6" fmla="*/ 540956 w 3276536"/>
                <a:gd name="connsiteY6" fmla="*/ 776008 h 2244106"/>
                <a:gd name="connsiteX7" fmla="*/ 1523936 w 3276536"/>
                <a:gd name="connsiteY7" fmla="*/ 204508 h 2244106"/>
                <a:gd name="connsiteX0" fmla="*/ 1523936 w 3276536"/>
                <a:gd name="connsiteY0" fmla="*/ 204508 h 2244106"/>
                <a:gd name="connsiteX1" fmla="*/ 3253676 w 3276536"/>
                <a:gd name="connsiteY1" fmla="*/ 699808 h 2244106"/>
                <a:gd name="connsiteX2" fmla="*/ 3276536 w 3276536"/>
                <a:gd name="connsiteY2" fmla="*/ 1598968 h 2244106"/>
                <a:gd name="connsiteX3" fmla="*/ 2705036 w 3276536"/>
                <a:gd name="connsiteY3" fmla="*/ 1819948 h 2244106"/>
                <a:gd name="connsiteX4" fmla="*/ 1897316 w 3276536"/>
                <a:gd name="connsiteY4" fmla="*/ 1979968 h 2244106"/>
                <a:gd name="connsiteX5" fmla="*/ 693356 w 3276536"/>
                <a:gd name="connsiteY5" fmla="*/ 1690408 h 2244106"/>
                <a:gd name="connsiteX6" fmla="*/ 540956 w 3276536"/>
                <a:gd name="connsiteY6" fmla="*/ 776008 h 2244106"/>
                <a:gd name="connsiteX7" fmla="*/ 1523936 w 3276536"/>
                <a:gd name="connsiteY7" fmla="*/ 204508 h 2244106"/>
                <a:gd name="connsiteX0" fmla="*/ 1523936 w 3276536"/>
                <a:gd name="connsiteY0" fmla="*/ 204508 h 2244106"/>
                <a:gd name="connsiteX1" fmla="*/ 3253676 w 3276536"/>
                <a:gd name="connsiteY1" fmla="*/ 699808 h 2244106"/>
                <a:gd name="connsiteX2" fmla="*/ 3276536 w 3276536"/>
                <a:gd name="connsiteY2" fmla="*/ 1598968 h 2244106"/>
                <a:gd name="connsiteX3" fmla="*/ 2705036 w 3276536"/>
                <a:gd name="connsiteY3" fmla="*/ 1819948 h 2244106"/>
                <a:gd name="connsiteX4" fmla="*/ 1897316 w 3276536"/>
                <a:gd name="connsiteY4" fmla="*/ 1979968 h 2244106"/>
                <a:gd name="connsiteX5" fmla="*/ 693356 w 3276536"/>
                <a:gd name="connsiteY5" fmla="*/ 1690408 h 2244106"/>
                <a:gd name="connsiteX6" fmla="*/ 540956 w 3276536"/>
                <a:gd name="connsiteY6" fmla="*/ 776008 h 2244106"/>
                <a:gd name="connsiteX7" fmla="*/ 1523936 w 3276536"/>
                <a:gd name="connsiteY7" fmla="*/ 204508 h 2244106"/>
                <a:gd name="connsiteX0" fmla="*/ 1523936 w 3276536"/>
                <a:gd name="connsiteY0" fmla="*/ 204508 h 2244106"/>
                <a:gd name="connsiteX1" fmla="*/ 3253676 w 3276536"/>
                <a:gd name="connsiteY1" fmla="*/ 699808 h 2244106"/>
                <a:gd name="connsiteX2" fmla="*/ 3276536 w 3276536"/>
                <a:gd name="connsiteY2" fmla="*/ 1598968 h 2244106"/>
                <a:gd name="connsiteX3" fmla="*/ 2705036 w 3276536"/>
                <a:gd name="connsiteY3" fmla="*/ 1819948 h 2244106"/>
                <a:gd name="connsiteX4" fmla="*/ 1897316 w 3276536"/>
                <a:gd name="connsiteY4" fmla="*/ 1979968 h 2244106"/>
                <a:gd name="connsiteX5" fmla="*/ 693356 w 3276536"/>
                <a:gd name="connsiteY5" fmla="*/ 1690408 h 2244106"/>
                <a:gd name="connsiteX6" fmla="*/ 540956 w 3276536"/>
                <a:gd name="connsiteY6" fmla="*/ 776008 h 2244106"/>
                <a:gd name="connsiteX7" fmla="*/ 1523936 w 3276536"/>
                <a:gd name="connsiteY7" fmla="*/ 204508 h 2244106"/>
                <a:gd name="connsiteX0" fmla="*/ 1523936 w 3276536"/>
                <a:gd name="connsiteY0" fmla="*/ 204508 h 2244106"/>
                <a:gd name="connsiteX1" fmla="*/ 3253676 w 3276536"/>
                <a:gd name="connsiteY1" fmla="*/ 699808 h 2244106"/>
                <a:gd name="connsiteX2" fmla="*/ 3276536 w 3276536"/>
                <a:gd name="connsiteY2" fmla="*/ 1598968 h 2244106"/>
                <a:gd name="connsiteX3" fmla="*/ 2705036 w 3276536"/>
                <a:gd name="connsiteY3" fmla="*/ 1819948 h 2244106"/>
                <a:gd name="connsiteX4" fmla="*/ 1897316 w 3276536"/>
                <a:gd name="connsiteY4" fmla="*/ 1979968 h 2244106"/>
                <a:gd name="connsiteX5" fmla="*/ 693356 w 3276536"/>
                <a:gd name="connsiteY5" fmla="*/ 1690408 h 2244106"/>
                <a:gd name="connsiteX6" fmla="*/ 540956 w 3276536"/>
                <a:gd name="connsiteY6" fmla="*/ 776008 h 2244106"/>
                <a:gd name="connsiteX7" fmla="*/ 1523936 w 3276536"/>
                <a:gd name="connsiteY7" fmla="*/ 204508 h 2244106"/>
                <a:gd name="connsiteX0" fmla="*/ 1523936 w 3276536"/>
                <a:gd name="connsiteY0" fmla="*/ 204508 h 2244106"/>
                <a:gd name="connsiteX1" fmla="*/ 3253676 w 3276536"/>
                <a:gd name="connsiteY1" fmla="*/ 699808 h 2244106"/>
                <a:gd name="connsiteX2" fmla="*/ 3276536 w 3276536"/>
                <a:gd name="connsiteY2" fmla="*/ 1598968 h 2244106"/>
                <a:gd name="connsiteX3" fmla="*/ 2705036 w 3276536"/>
                <a:gd name="connsiteY3" fmla="*/ 1819948 h 2244106"/>
                <a:gd name="connsiteX4" fmla="*/ 1897316 w 3276536"/>
                <a:gd name="connsiteY4" fmla="*/ 1979968 h 2244106"/>
                <a:gd name="connsiteX5" fmla="*/ 693356 w 3276536"/>
                <a:gd name="connsiteY5" fmla="*/ 1690408 h 2244106"/>
                <a:gd name="connsiteX6" fmla="*/ 540956 w 3276536"/>
                <a:gd name="connsiteY6" fmla="*/ 776008 h 2244106"/>
                <a:gd name="connsiteX7" fmla="*/ 1523936 w 3276536"/>
                <a:gd name="connsiteY7" fmla="*/ 204508 h 2244106"/>
                <a:gd name="connsiteX0" fmla="*/ 1523936 w 3276536"/>
                <a:gd name="connsiteY0" fmla="*/ 204508 h 2244106"/>
                <a:gd name="connsiteX1" fmla="*/ 3253676 w 3276536"/>
                <a:gd name="connsiteY1" fmla="*/ 699808 h 2244106"/>
                <a:gd name="connsiteX2" fmla="*/ 3276536 w 3276536"/>
                <a:gd name="connsiteY2" fmla="*/ 1598968 h 2244106"/>
                <a:gd name="connsiteX3" fmla="*/ 2705036 w 3276536"/>
                <a:gd name="connsiteY3" fmla="*/ 1819948 h 2244106"/>
                <a:gd name="connsiteX4" fmla="*/ 1897316 w 3276536"/>
                <a:gd name="connsiteY4" fmla="*/ 1979968 h 2244106"/>
                <a:gd name="connsiteX5" fmla="*/ 693356 w 3276536"/>
                <a:gd name="connsiteY5" fmla="*/ 1690408 h 2244106"/>
                <a:gd name="connsiteX6" fmla="*/ 540956 w 3276536"/>
                <a:gd name="connsiteY6" fmla="*/ 776008 h 2244106"/>
                <a:gd name="connsiteX7" fmla="*/ 1523936 w 3276536"/>
                <a:gd name="connsiteY7" fmla="*/ 204508 h 2244106"/>
                <a:gd name="connsiteX0" fmla="*/ 1523936 w 3276536"/>
                <a:gd name="connsiteY0" fmla="*/ 204508 h 2244106"/>
                <a:gd name="connsiteX1" fmla="*/ 3253676 w 3276536"/>
                <a:gd name="connsiteY1" fmla="*/ 699808 h 2244106"/>
                <a:gd name="connsiteX2" fmla="*/ 3276536 w 3276536"/>
                <a:gd name="connsiteY2" fmla="*/ 1598968 h 2244106"/>
                <a:gd name="connsiteX3" fmla="*/ 2705036 w 3276536"/>
                <a:gd name="connsiteY3" fmla="*/ 1819948 h 2244106"/>
                <a:gd name="connsiteX4" fmla="*/ 1897316 w 3276536"/>
                <a:gd name="connsiteY4" fmla="*/ 1979968 h 2244106"/>
                <a:gd name="connsiteX5" fmla="*/ 693356 w 3276536"/>
                <a:gd name="connsiteY5" fmla="*/ 1690408 h 2244106"/>
                <a:gd name="connsiteX6" fmla="*/ 540956 w 3276536"/>
                <a:gd name="connsiteY6" fmla="*/ 776008 h 2244106"/>
                <a:gd name="connsiteX7" fmla="*/ 1523936 w 3276536"/>
                <a:gd name="connsiteY7" fmla="*/ 204508 h 2244106"/>
                <a:gd name="connsiteX0" fmla="*/ 1523936 w 3661818"/>
                <a:gd name="connsiteY0" fmla="*/ 204508 h 2244106"/>
                <a:gd name="connsiteX1" fmla="*/ 3253676 w 3661818"/>
                <a:gd name="connsiteY1" fmla="*/ 699808 h 2244106"/>
                <a:gd name="connsiteX2" fmla="*/ 3276536 w 3661818"/>
                <a:gd name="connsiteY2" fmla="*/ 1598968 h 2244106"/>
                <a:gd name="connsiteX3" fmla="*/ 2705036 w 3661818"/>
                <a:gd name="connsiteY3" fmla="*/ 1819948 h 2244106"/>
                <a:gd name="connsiteX4" fmla="*/ 1897316 w 3661818"/>
                <a:gd name="connsiteY4" fmla="*/ 1979968 h 2244106"/>
                <a:gd name="connsiteX5" fmla="*/ 693356 w 3661818"/>
                <a:gd name="connsiteY5" fmla="*/ 1690408 h 2244106"/>
                <a:gd name="connsiteX6" fmla="*/ 540956 w 3661818"/>
                <a:gd name="connsiteY6" fmla="*/ 776008 h 2244106"/>
                <a:gd name="connsiteX7" fmla="*/ 1523936 w 3661818"/>
                <a:gd name="connsiteY7" fmla="*/ 204508 h 2244106"/>
                <a:gd name="connsiteX0" fmla="*/ 1523936 w 3880928"/>
                <a:gd name="connsiteY0" fmla="*/ 204508 h 2244106"/>
                <a:gd name="connsiteX1" fmla="*/ 3253676 w 3880928"/>
                <a:gd name="connsiteY1" fmla="*/ 699808 h 2244106"/>
                <a:gd name="connsiteX2" fmla="*/ 3276536 w 3880928"/>
                <a:gd name="connsiteY2" fmla="*/ 1598968 h 2244106"/>
                <a:gd name="connsiteX3" fmla="*/ 2705036 w 3880928"/>
                <a:gd name="connsiteY3" fmla="*/ 1819948 h 2244106"/>
                <a:gd name="connsiteX4" fmla="*/ 1897316 w 3880928"/>
                <a:gd name="connsiteY4" fmla="*/ 1979968 h 2244106"/>
                <a:gd name="connsiteX5" fmla="*/ 693356 w 3880928"/>
                <a:gd name="connsiteY5" fmla="*/ 1690408 h 2244106"/>
                <a:gd name="connsiteX6" fmla="*/ 540956 w 3880928"/>
                <a:gd name="connsiteY6" fmla="*/ 776008 h 2244106"/>
                <a:gd name="connsiteX7" fmla="*/ 1523936 w 3880928"/>
                <a:gd name="connsiteY7" fmla="*/ 204508 h 2244106"/>
                <a:gd name="connsiteX0" fmla="*/ 1523936 w 3880928"/>
                <a:gd name="connsiteY0" fmla="*/ 204508 h 2244106"/>
                <a:gd name="connsiteX1" fmla="*/ 3253676 w 3880928"/>
                <a:gd name="connsiteY1" fmla="*/ 699808 h 2244106"/>
                <a:gd name="connsiteX2" fmla="*/ 3276536 w 3880928"/>
                <a:gd name="connsiteY2" fmla="*/ 1598968 h 2244106"/>
                <a:gd name="connsiteX3" fmla="*/ 2705036 w 3880928"/>
                <a:gd name="connsiteY3" fmla="*/ 1819948 h 2244106"/>
                <a:gd name="connsiteX4" fmla="*/ 1897316 w 3880928"/>
                <a:gd name="connsiteY4" fmla="*/ 1979968 h 2244106"/>
                <a:gd name="connsiteX5" fmla="*/ 693356 w 3880928"/>
                <a:gd name="connsiteY5" fmla="*/ 1690408 h 2244106"/>
                <a:gd name="connsiteX6" fmla="*/ 540956 w 3880928"/>
                <a:gd name="connsiteY6" fmla="*/ 776008 h 2244106"/>
                <a:gd name="connsiteX7" fmla="*/ 1523936 w 3880928"/>
                <a:gd name="connsiteY7" fmla="*/ 204508 h 2244106"/>
                <a:gd name="connsiteX0" fmla="*/ 1523936 w 3880928"/>
                <a:gd name="connsiteY0" fmla="*/ 494034 h 2533632"/>
                <a:gd name="connsiteX1" fmla="*/ 3253676 w 3880928"/>
                <a:gd name="connsiteY1" fmla="*/ 989334 h 2533632"/>
                <a:gd name="connsiteX2" fmla="*/ 3276536 w 3880928"/>
                <a:gd name="connsiteY2" fmla="*/ 1888494 h 2533632"/>
                <a:gd name="connsiteX3" fmla="*/ 2705036 w 3880928"/>
                <a:gd name="connsiteY3" fmla="*/ 2109474 h 2533632"/>
                <a:gd name="connsiteX4" fmla="*/ 1897316 w 3880928"/>
                <a:gd name="connsiteY4" fmla="*/ 2269494 h 2533632"/>
                <a:gd name="connsiteX5" fmla="*/ 693356 w 3880928"/>
                <a:gd name="connsiteY5" fmla="*/ 1979934 h 2533632"/>
                <a:gd name="connsiteX6" fmla="*/ 540956 w 3880928"/>
                <a:gd name="connsiteY6" fmla="*/ 1065534 h 2533632"/>
                <a:gd name="connsiteX7" fmla="*/ 1523936 w 3880928"/>
                <a:gd name="connsiteY7" fmla="*/ 494034 h 2533632"/>
                <a:gd name="connsiteX0" fmla="*/ 1523936 w 3880928"/>
                <a:gd name="connsiteY0" fmla="*/ 494034 h 2533632"/>
                <a:gd name="connsiteX1" fmla="*/ 3253676 w 3880928"/>
                <a:gd name="connsiteY1" fmla="*/ 989334 h 2533632"/>
                <a:gd name="connsiteX2" fmla="*/ 3276536 w 3880928"/>
                <a:gd name="connsiteY2" fmla="*/ 1888494 h 2533632"/>
                <a:gd name="connsiteX3" fmla="*/ 2705036 w 3880928"/>
                <a:gd name="connsiteY3" fmla="*/ 2109474 h 2533632"/>
                <a:gd name="connsiteX4" fmla="*/ 1897316 w 3880928"/>
                <a:gd name="connsiteY4" fmla="*/ 2269494 h 2533632"/>
                <a:gd name="connsiteX5" fmla="*/ 693356 w 3880928"/>
                <a:gd name="connsiteY5" fmla="*/ 1979934 h 2533632"/>
                <a:gd name="connsiteX6" fmla="*/ 540956 w 3880928"/>
                <a:gd name="connsiteY6" fmla="*/ 1065534 h 2533632"/>
                <a:gd name="connsiteX7" fmla="*/ 1523936 w 3880928"/>
                <a:gd name="connsiteY7" fmla="*/ 494034 h 253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0928" h="2533632">
                  <a:moveTo>
                    <a:pt x="1523936" y="494034"/>
                  </a:moveTo>
                  <a:cubicBezTo>
                    <a:pt x="2062416" y="-430526"/>
                    <a:pt x="3332416" y="62234"/>
                    <a:pt x="3253676" y="989334"/>
                  </a:cubicBezTo>
                  <a:cubicBezTo>
                    <a:pt x="4015676" y="778514"/>
                    <a:pt x="4152836" y="1985014"/>
                    <a:pt x="3276536" y="1888494"/>
                  </a:cubicBezTo>
                  <a:cubicBezTo>
                    <a:pt x="3223196" y="2099314"/>
                    <a:pt x="3002216" y="2302514"/>
                    <a:pt x="2705036" y="2109474"/>
                  </a:cubicBezTo>
                  <a:cubicBezTo>
                    <a:pt x="2611056" y="2353314"/>
                    <a:pt x="2296096" y="2642874"/>
                    <a:pt x="1897316" y="2269494"/>
                  </a:cubicBezTo>
                  <a:cubicBezTo>
                    <a:pt x="1739836" y="2553974"/>
                    <a:pt x="927036" y="2785114"/>
                    <a:pt x="693356" y="1979934"/>
                  </a:cubicBezTo>
                  <a:cubicBezTo>
                    <a:pt x="-43244" y="2299974"/>
                    <a:pt x="-337884" y="1057914"/>
                    <a:pt x="540956" y="1065534"/>
                  </a:cubicBezTo>
                  <a:cubicBezTo>
                    <a:pt x="304736" y="669294"/>
                    <a:pt x="937196" y="-69846"/>
                    <a:pt x="1523936" y="494034"/>
                  </a:cubicBezTo>
                  <a:close/>
                </a:path>
              </a:pathLst>
            </a:custGeom>
            <a:solidFill>
              <a:schemeClr val="bg1"/>
            </a:solidFill>
            <a:ln w="9525" cap="flat" cmpd="sng" algn="ctr">
              <a:solidFill>
                <a:schemeClr val="tx2"/>
              </a:solidFill>
              <a:prstDash val="solid"/>
              <a:headEnd type="none" w="med" len="med"/>
              <a:tailEnd type="none" w="med" len="med"/>
            </a:ln>
            <a:effectLst/>
          </p:spPr>
          <p:txBody>
            <a:bodyPr rot="0" spcFirstLastPara="0" vertOverflow="overflow" horzOverflow="overflow" vert="horz" wrap="square" lIns="93260" tIns="46630" rIns="46630" bIns="93260" numCol="1" spcCol="0" rtlCol="0" fromWordArt="0" anchor="b" anchorCtr="0" forceAA="0" compatLnSpc="1">
              <a:prstTxWarp prst="textNoShape">
                <a:avLst/>
              </a:prstTxWarp>
              <a:noAutofit/>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US" sz="1430" b="0" i="0" u="none" strike="noStrike" kern="0" cap="none" spc="0" normalizeH="0" baseline="0" noProof="0" dirty="0">
                <a:ln>
                  <a:solidFill>
                    <a:schemeClr val="bg1">
                      <a:alpha val="0"/>
                    </a:schemeClr>
                  </a:solidFill>
                </a:ln>
                <a:solidFill>
                  <a:sysClr val="windowText" lastClr="000000"/>
                </a:solidFill>
                <a:effectLst/>
                <a:uLnTx/>
                <a:uFillTx/>
                <a:latin typeface="+mj-lt"/>
                <a:ea typeface="Segoe UI" pitchFamily="34" charset="0"/>
                <a:cs typeface="Segoe UI" pitchFamily="34" charset="0"/>
              </a:endParaRPr>
            </a:p>
          </p:txBody>
        </p:sp>
        <p:sp>
          <p:nvSpPr>
            <p:cNvPr id="42" name="Freeform 41"/>
            <p:cNvSpPr/>
            <p:nvPr/>
          </p:nvSpPr>
          <p:spPr>
            <a:xfrm>
              <a:off x="7712270" y="2271722"/>
              <a:ext cx="365760" cy="640080"/>
            </a:xfrm>
            <a:custGeom>
              <a:avLst/>
              <a:gdLst/>
              <a:ahLst/>
              <a:cxnLst/>
              <a:rect l="l" t="t" r="r" b="b"/>
              <a:pathLst>
                <a:path w="2362200" h="3441700">
                  <a:moveTo>
                    <a:pt x="107950" y="2076450"/>
                  </a:moveTo>
                  <a:lnTo>
                    <a:pt x="107950" y="3155950"/>
                  </a:lnTo>
                  <a:lnTo>
                    <a:pt x="1416050" y="3340100"/>
                  </a:lnTo>
                  <a:lnTo>
                    <a:pt x="1416050" y="2133600"/>
                  </a:lnTo>
                  <a:close/>
                  <a:moveTo>
                    <a:pt x="107950" y="1774825"/>
                  </a:moveTo>
                  <a:lnTo>
                    <a:pt x="107950" y="1984375"/>
                  </a:lnTo>
                  <a:lnTo>
                    <a:pt x="1422400" y="2035175"/>
                  </a:lnTo>
                  <a:lnTo>
                    <a:pt x="1422400" y="1790700"/>
                  </a:lnTo>
                  <a:close/>
                  <a:moveTo>
                    <a:pt x="1422400" y="1457325"/>
                  </a:moveTo>
                  <a:lnTo>
                    <a:pt x="111125" y="1470025"/>
                  </a:lnTo>
                  <a:lnTo>
                    <a:pt x="111125" y="1679575"/>
                  </a:lnTo>
                  <a:lnTo>
                    <a:pt x="1422400" y="1701800"/>
                  </a:lnTo>
                  <a:close/>
                  <a:moveTo>
                    <a:pt x="1428750" y="1117600"/>
                  </a:moveTo>
                  <a:lnTo>
                    <a:pt x="111125" y="1168400"/>
                  </a:lnTo>
                  <a:lnTo>
                    <a:pt x="111125" y="1381125"/>
                  </a:lnTo>
                  <a:lnTo>
                    <a:pt x="1428750" y="1362075"/>
                  </a:lnTo>
                  <a:close/>
                  <a:moveTo>
                    <a:pt x="1431925" y="777875"/>
                  </a:moveTo>
                  <a:lnTo>
                    <a:pt x="117475" y="863600"/>
                  </a:lnTo>
                  <a:lnTo>
                    <a:pt x="117475" y="1082675"/>
                  </a:lnTo>
                  <a:lnTo>
                    <a:pt x="1431925" y="1022350"/>
                  </a:lnTo>
                  <a:close/>
                  <a:moveTo>
                    <a:pt x="1431925" y="444500"/>
                  </a:moveTo>
                  <a:lnTo>
                    <a:pt x="120650" y="561975"/>
                  </a:lnTo>
                  <a:lnTo>
                    <a:pt x="120650" y="784225"/>
                  </a:lnTo>
                  <a:lnTo>
                    <a:pt x="1431925" y="692150"/>
                  </a:lnTo>
                  <a:close/>
                  <a:moveTo>
                    <a:pt x="1435100" y="107950"/>
                  </a:moveTo>
                  <a:lnTo>
                    <a:pt x="123825" y="263525"/>
                  </a:lnTo>
                  <a:lnTo>
                    <a:pt x="123825" y="476250"/>
                  </a:lnTo>
                  <a:lnTo>
                    <a:pt x="1435100" y="349250"/>
                  </a:lnTo>
                  <a:close/>
                  <a:moveTo>
                    <a:pt x="1568450" y="0"/>
                  </a:moveTo>
                  <a:lnTo>
                    <a:pt x="2362200" y="254000"/>
                  </a:lnTo>
                  <a:lnTo>
                    <a:pt x="2330450" y="3155950"/>
                  </a:lnTo>
                  <a:lnTo>
                    <a:pt x="1524000" y="3441700"/>
                  </a:lnTo>
                  <a:lnTo>
                    <a:pt x="0" y="3213100"/>
                  </a:lnTo>
                  <a:lnTo>
                    <a:pt x="0" y="196850"/>
                  </a:lnTo>
                  <a:close/>
                </a:path>
              </a:pathLst>
            </a:custGeom>
            <a:solidFill>
              <a:schemeClr val="bg1"/>
            </a:solidFill>
            <a:ln w="9525" cap="flat" cmpd="sng" algn="ctr">
              <a:solidFill>
                <a:schemeClr val="tx2"/>
              </a:solidFill>
              <a:prstDash val="solid"/>
            </a:ln>
            <a:effectLst/>
          </p:spPr>
          <p:txBody>
            <a:bodyPr vert="horz" wrap="square" lIns="93256" tIns="46628" rIns="93256" bIns="46628" numCol="1" rtlCol="0" anchor="ctr" anchorCtr="0" compatLnSpc="1">
              <a:prstTxWarp prst="textNoShape">
                <a:avLst/>
              </a:prstTxWarp>
            </a:bodyPr>
            <a:lstStyle/>
            <a:p>
              <a:pPr marL="0" marR="0" lvl="0" indent="0" algn="ctr" defTabSz="932290" eaLnBrk="1" fontAlgn="base" latinLnBrk="0" hangingPunct="1">
                <a:lnSpc>
                  <a:spcPct val="100000"/>
                </a:lnSpc>
                <a:spcBef>
                  <a:spcPct val="0"/>
                </a:spcBef>
                <a:spcAft>
                  <a:spcPct val="0"/>
                </a:spcAft>
                <a:buClrTx/>
                <a:buSzTx/>
                <a:buFontTx/>
                <a:buNone/>
                <a:tabLst/>
                <a:defRPr/>
              </a:pPr>
              <a:endParaRPr kumimoji="0" lang="en-US" sz="1430" b="0" i="0" u="none" strike="noStrike" kern="0" cap="none" spc="0" normalizeH="0" baseline="0" noProof="0" dirty="0">
                <a:ln>
                  <a:solidFill>
                    <a:schemeClr val="bg1">
                      <a:alpha val="0"/>
                    </a:schemeClr>
                  </a:solidFill>
                </a:ln>
                <a:gradFill>
                  <a:gsLst>
                    <a:gs pos="0">
                      <a:srgbClr val="FFFFFF"/>
                    </a:gs>
                    <a:gs pos="100000">
                      <a:srgbClr val="FFFFFF"/>
                    </a:gs>
                  </a:gsLst>
                  <a:lin ang="5400000" scaled="0"/>
                </a:gradFill>
                <a:effectLst/>
                <a:uLnTx/>
                <a:uFillTx/>
                <a:latin typeface="+mj-lt"/>
              </a:endParaRPr>
            </a:p>
          </p:txBody>
        </p:sp>
        <p:sp>
          <p:nvSpPr>
            <p:cNvPr id="43" name="Rectangle 42"/>
            <p:cNvSpPr/>
            <p:nvPr/>
          </p:nvSpPr>
          <p:spPr>
            <a:xfrm>
              <a:off x="6940994" y="2004875"/>
              <a:ext cx="1908312" cy="284733"/>
            </a:xfrm>
            <a:prstGeom prst="rect">
              <a:avLst/>
            </a:prstGeom>
          </p:spPr>
          <p:txBody>
            <a:bodyPr wrap="square">
              <a:spAutoFit/>
            </a:bodyPr>
            <a:lstStyle/>
            <a:p>
              <a:pPr marL="0" marR="0" lvl="0" indent="0" algn="ctr" defTabSz="914400" eaLnBrk="1" fontAlgn="auto" latinLnBrk="0" hangingPunct="1">
                <a:lnSpc>
                  <a:spcPct val="90000"/>
                </a:lnSpc>
                <a:spcBef>
                  <a:spcPts val="0"/>
                </a:spcBef>
                <a:spcAft>
                  <a:spcPts val="1224"/>
                </a:spcAft>
                <a:buClrTx/>
                <a:buSzTx/>
                <a:buFontTx/>
                <a:buNone/>
                <a:tabLst/>
                <a:defRPr/>
              </a:pPr>
              <a:r>
                <a:rPr kumimoji="0" lang="en-US" sz="1430" b="0" i="0" u="none" strike="noStrike" kern="0" cap="none" spc="0" normalizeH="0" baseline="0" noProof="0" dirty="0">
                  <a:ln>
                    <a:noFill/>
                  </a:ln>
                  <a:solidFill>
                    <a:srgbClr val="505050"/>
                  </a:solidFill>
                  <a:effectLst/>
                  <a:uLnTx/>
                  <a:uFillTx/>
                  <a:latin typeface="+mj-lt"/>
                </a:rPr>
                <a:t>On premises</a:t>
              </a:r>
            </a:p>
          </p:txBody>
        </p:sp>
        <p:sp>
          <p:nvSpPr>
            <p:cNvPr id="44" name="Rectangle 43"/>
            <p:cNvSpPr/>
            <p:nvPr/>
          </p:nvSpPr>
          <p:spPr>
            <a:xfrm>
              <a:off x="9433152" y="2004875"/>
              <a:ext cx="1908312" cy="284733"/>
            </a:xfrm>
            <a:prstGeom prst="rect">
              <a:avLst/>
            </a:prstGeom>
          </p:spPr>
          <p:txBody>
            <a:bodyPr wrap="square">
              <a:spAutoFit/>
            </a:bodyPr>
            <a:lstStyle/>
            <a:p>
              <a:pPr marL="0" marR="0" lvl="0" indent="0" algn="ctr" defTabSz="914400" eaLnBrk="1" fontAlgn="auto" latinLnBrk="0" hangingPunct="1">
                <a:lnSpc>
                  <a:spcPct val="90000"/>
                </a:lnSpc>
                <a:spcBef>
                  <a:spcPts val="0"/>
                </a:spcBef>
                <a:spcAft>
                  <a:spcPts val="1224"/>
                </a:spcAft>
                <a:buClrTx/>
                <a:buSzTx/>
                <a:buFontTx/>
                <a:buNone/>
                <a:tabLst/>
                <a:defRPr/>
              </a:pPr>
              <a:r>
                <a:rPr kumimoji="0" lang="en-US" sz="1430" b="0" i="0" u="none" strike="noStrike" kern="0" cap="none" spc="0" normalizeH="0" baseline="0" noProof="0" dirty="0">
                  <a:ln>
                    <a:noFill/>
                  </a:ln>
                  <a:solidFill>
                    <a:srgbClr val="505050"/>
                  </a:solidFill>
                  <a:effectLst/>
                  <a:uLnTx/>
                  <a:uFillTx/>
                  <a:latin typeface="+mj-lt"/>
                </a:rPr>
                <a:t>Cloud</a:t>
              </a:r>
            </a:p>
          </p:txBody>
        </p:sp>
        <p:sp>
          <p:nvSpPr>
            <p:cNvPr id="45" name="Rectangle 44"/>
            <p:cNvSpPr/>
            <p:nvPr/>
          </p:nvSpPr>
          <p:spPr>
            <a:xfrm>
              <a:off x="6967541" y="2971466"/>
              <a:ext cx="1908312" cy="478933"/>
            </a:xfrm>
            <a:prstGeom prst="rect">
              <a:avLst/>
            </a:prstGeom>
          </p:spPr>
          <p:txBody>
            <a:bodyPr wrap="square">
              <a:spAutoFit/>
            </a:bodyPr>
            <a:lstStyle/>
            <a:p>
              <a:pPr marL="0" marR="0" lvl="0" indent="0" algn="ctr" defTabSz="914400" eaLnBrk="1" fontAlgn="auto" latinLnBrk="0" hangingPunct="1">
                <a:lnSpc>
                  <a:spcPct val="90000"/>
                </a:lnSpc>
                <a:spcBef>
                  <a:spcPts val="0"/>
                </a:spcBef>
                <a:spcAft>
                  <a:spcPts val="1224"/>
                </a:spcAft>
                <a:buClrTx/>
                <a:buSzTx/>
                <a:buFontTx/>
                <a:buNone/>
                <a:tabLst/>
                <a:defRPr/>
              </a:pPr>
              <a:r>
                <a:rPr kumimoji="0" lang="en-US" sz="1430" b="0" i="0" u="none" strike="noStrike" kern="0" cap="none" spc="0" normalizeH="0" baseline="0" noProof="0" dirty="0">
                  <a:ln>
                    <a:noFill/>
                  </a:ln>
                  <a:solidFill>
                    <a:srgbClr val="505050"/>
                  </a:solidFill>
                  <a:effectLst/>
                  <a:uLnTx/>
                  <a:uFillTx/>
                  <a:latin typeface="+mj-lt"/>
                </a:rPr>
                <a:t>10 Windows Server Standard Edition w/ SA</a:t>
              </a:r>
            </a:p>
          </p:txBody>
        </p:sp>
        <p:sp>
          <p:nvSpPr>
            <p:cNvPr id="48" name="Notched Right Arrow 47"/>
            <p:cNvSpPr/>
            <p:nvPr/>
          </p:nvSpPr>
          <p:spPr bwMode="auto">
            <a:xfrm>
              <a:off x="8870897" y="2437591"/>
              <a:ext cx="365760" cy="274320"/>
            </a:xfrm>
            <a:prstGeom prst="notchedRightArrow">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marL="0" marR="0" lvl="0" indent="0" algn="ctr" defTabSz="951028" eaLnBrk="1" fontAlgn="base" latinLnBrk="0" hangingPunct="1">
                <a:lnSpc>
                  <a:spcPct val="90000"/>
                </a:lnSpc>
                <a:spcBef>
                  <a:spcPct val="0"/>
                </a:spcBef>
                <a:spcAft>
                  <a:spcPct val="0"/>
                </a:spcAft>
                <a:buClrTx/>
                <a:buSzTx/>
                <a:buFontTx/>
                <a:buNone/>
                <a:tabLst/>
                <a:defRPr/>
              </a:pPr>
              <a:endParaRPr kumimoji="0" lang="en-US" sz="1430" b="0" i="0" u="none" strike="noStrike" kern="0" cap="none" spc="0" normalizeH="0" baseline="0" noProof="0" dirty="0" err="1">
                <a:ln>
                  <a:noFill/>
                </a:ln>
                <a:gradFill>
                  <a:gsLst>
                    <a:gs pos="0">
                      <a:srgbClr val="FFFFFF"/>
                    </a:gs>
                    <a:gs pos="100000">
                      <a:srgbClr val="FFFFFF"/>
                    </a:gs>
                  </a:gsLst>
                  <a:lin ang="5400000" scaled="0"/>
                </a:gradFill>
                <a:effectLst/>
                <a:uLnTx/>
                <a:uFillTx/>
                <a:latin typeface="+mj-lt"/>
                <a:ea typeface="Segoe UI" pitchFamily="34" charset="0"/>
                <a:cs typeface="Segoe UI" pitchFamily="34" charset="0"/>
              </a:endParaRPr>
            </a:p>
          </p:txBody>
        </p:sp>
        <p:sp>
          <p:nvSpPr>
            <p:cNvPr id="51" name="Rectangle 50"/>
            <p:cNvSpPr/>
            <p:nvPr/>
          </p:nvSpPr>
          <p:spPr>
            <a:xfrm>
              <a:off x="9433152" y="2944136"/>
              <a:ext cx="1908312" cy="478933"/>
            </a:xfrm>
            <a:prstGeom prst="rect">
              <a:avLst/>
            </a:prstGeom>
          </p:spPr>
          <p:txBody>
            <a:bodyPr wrap="square">
              <a:spAutoFit/>
            </a:bodyPr>
            <a:lstStyle/>
            <a:p>
              <a:pPr marL="0" marR="0" lvl="0" indent="0" algn="ctr" defTabSz="914400" eaLnBrk="1" fontAlgn="auto" latinLnBrk="0" hangingPunct="1">
                <a:lnSpc>
                  <a:spcPct val="90000"/>
                </a:lnSpc>
                <a:spcBef>
                  <a:spcPts val="0"/>
                </a:spcBef>
                <a:spcAft>
                  <a:spcPts val="1224"/>
                </a:spcAft>
                <a:buClrTx/>
                <a:buSzTx/>
                <a:buFontTx/>
                <a:buNone/>
                <a:tabLst/>
                <a:defRPr/>
              </a:pPr>
              <a:r>
                <a:rPr kumimoji="0" lang="en-US" sz="1430" b="0" i="0" u="none" strike="noStrike" kern="0" cap="none" spc="0" normalizeH="0" baseline="0" noProof="0" dirty="0">
                  <a:ln>
                    <a:noFill/>
                  </a:ln>
                  <a:solidFill>
                    <a:srgbClr val="505050"/>
                  </a:solidFill>
                  <a:effectLst/>
                  <a:uLnTx/>
                  <a:uFillTx/>
                  <a:latin typeface="+mj-lt"/>
                </a:rPr>
                <a:t>20 D3 Virtual Machines in the Cloud</a:t>
              </a:r>
            </a:p>
          </p:txBody>
        </p:sp>
      </p:grpSp>
      <p:cxnSp>
        <p:nvCxnSpPr>
          <p:cNvPr id="8" name="Straight Connector 7"/>
          <p:cNvCxnSpPr/>
          <p:nvPr/>
        </p:nvCxnSpPr>
        <p:spPr>
          <a:xfrm>
            <a:off x="274637" y="3421062"/>
            <a:ext cx="12039600" cy="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3"/>
          <a:stretch>
            <a:fillRect/>
          </a:stretch>
        </p:blipFill>
        <p:spPr>
          <a:xfrm>
            <a:off x="10790237" y="4868862"/>
            <a:ext cx="1087411" cy="1087411"/>
          </a:xfrm>
          <a:prstGeom prst="rect">
            <a:avLst/>
          </a:prstGeom>
        </p:spPr>
      </p:pic>
    </p:spTree>
    <p:extLst>
      <p:ext uri="{BB962C8B-B14F-4D97-AF65-F5344CB8AC3E}">
        <p14:creationId xmlns:p14="http://schemas.microsoft.com/office/powerpoint/2010/main" val="307804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Questions so far</a:t>
            </a:r>
          </a:p>
        </p:txBody>
      </p:sp>
      <p:sp>
        <p:nvSpPr>
          <p:cNvPr id="3" name="Rectangle 2"/>
          <p:cNvSpPr/>
          <p:nvPr/>
        </p:nvSpPr>
        <p:spPr>
          <a:xfrm>
            <a:off x="907888" y="1648572"/>
            <a:ext cx="9486414" cy="4093428"/>
          </a:xfrm>
          <a:prstGeom prst="rect">
            <a:avLst/>
          </a:prstGeom>
        </p:spPr>
        <p:txBody>
          <a:bodyPr wrap="square">
            <a:spAutoFit/>
          </a:bodyPr>
          <a:lstStyle/>
          <a:p>
            <a:r>
              <a:rPr lang="en-GB" sz="2000" dirty="0"/>
              <a:t>Using Cloud productivity suite services is still not a slick / free from friction as the ‘legacy’ desktop app approach, with shared folders and network home directories. Until it is, scenarios where "cloud first” is the right solution will remain edge cases (for example 1:1 device deployments). Discuss.</a:t>
            </a:r>
          </a:p>
          <a:p>
            <a:endParaRPr lang="en-GB" sz="2000" dirty="0"/>
          </a:p>
          <a:p>
            <a:pPr marL="285750" lvl="0" indent="-285750">
              <a:buFont typeface="Arial" panose="020B0604020202020204" pitchFamily="34" charset="0"/>
              <a:buChar char="•"/>
            </a:pPr>
            <a:r>
              <a:rPr lang="en-GB" sz="2000" dirty="0"/>
              <a:t>Is licensing after 2018 going to be based on FTE staff like it is now?</a:t>
            </a:r>
          </a:p>
          <a:p>
            <a:pPr marL="285750" lvl="0" indent="-285750">
              <a:buFont typeface="Arial" panose="020B0604020202020204" pitchFamily="34" charset="0"/>
              <a:buChar char="•"/>
            </a:pPr>
            <a:r>
              <a:rPr lang="en-GB" sz="2000" dirty="0"/>
              <a:t>What is the price difference actually going to be on renewal of licensing after 2018? In terms of cost per FTE?</a:t>
            </a:r>
          </a:p>
          <a:p>
            <a:pPr marL="285750" lvl="0" indent="-285750">
              <a:buFont typeface="Arial" panose="020B0604020202020204" pitchFamily="34" charset="0"/>
              <a:buChar char="•"/>
            </a:pPr>
            <a:r>
              <a:rPr lang="en-GB" sz="2000" dirty="0"/>
              <a:t>Is Education discount going to completely disappear or is it just the additional discounts UK schools enjoy that will disappear?</a:t>
            </a:r>
          </a:p>
          <a:p>
            <a:pPr marL="285750" lvl="0" indent="-285750">
              <a:buFont typeface="Arial" panose="020B0604020202020204" pitchFamily="34" charset="0"/>
              <a:buChar char="•"/>
            </a:pPr>
            <a:r>
              <a:rPr lang="en-GB" sz="2000" dirty="0"/>
              <a:t>Is Office 365 going to continue to be free after 2018?</a:t>
            </a:r>
          </a:p>
          <a:p>
            <a:pPr marL="285750" lvl="0" indent="-285750">
              <a:buFont typeface="Arial" panose="020B0604020202020204" pitchFamily="34" charset="0"/>
              <a:buChar char="•"/>
            </a:pPr>
            <a:r>
              <a:rPr lang="en-GB" sz="2000" dirty="0"/>
              <a:t>Will this affect all licensing such as server / client licensing and office?</a:t>
            </a:r>
          </a:p>
          <a:p>
            <a:pPr marL="285750" lvl="0" indent="-285750">
              <a:buFont typeface="Arial" panose="020B0604020202020204" pitchFamily="34" charset="0"/>
              <a:buChar char="•"/>
            </a:pPr>
            <a:r>
              <a:rPr lang="en-GB" sz="2000" dirty="0"/>
              <a:t>Have Microsoft got any confirmed Education pricing for Azure?</a:t>
            </a:r>
          </a:p>
        </p:txBody>
      </p:sp>
    </p:spTree>
    <p:extLst>
      <p:ext uri="{BB962C8B-B14F-4D97-AF65-F5344CB8AC3E}">
        <p14:creationId xmlns:p14="http://schemas.microsoft.com/office/powerpoint/2010/main" val="355409189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602" y="3393747"/>
            <a:ext cx="4916740" cy="1967586"/>
          </a:xfrm>
        </p:spPr>
        <p:txBody>
          <a:bodyPr>
            <a:normAutofit fontScale="90000"/>
          </a:bodyPr>
          <a:lstStyle/>
          <a:p>
            <a:r>
              <a:rPr lang="en-US" dirty="0"/>
              <a:t>Office 365 Education UPDATE</a:t>
            </a:r>
          </a:p>
        </p:txBody>
      </p:sp>
      <p:sp>
        <p:nvSpPr>
          <p:cNvPr id="3" name="Text Placeholder 2"/>
          <p:cNvSpPr>
            <a:spLocks noGrp="1"/>
          </p:cNvSpPr>
          <p:nvPr>
            <p:ph type="body" sz="quarter" idx="10"/>
          </p:nvPr>
        </p:nvSpPr>
        <p:spPr/>
        <p:txBody>
          <a:bodyPr/>
          <a:lstStyle/>
          <a:p>
            <a:r>
              <a:rPr lang="en-US" dirty="0"/>
              <a:t>April 2016</a:t>
            </a:r>
          </a:p>
        </p:txBody>
      </p:sp>
    </p:spTree>
    <p:extLst>
      <p:ext uri="{BB962C8B-B14F-4D97-AF65-F5344CB8AC3E}">
        <p14:creationId xmlns:p14="http://schemas.microsoft.com/office/powerpoint/2010/main" val="132903270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Microsoft Classroom</a:t>
            </a:r>
          </a:p>
        </p:txBody>
      </p:sp>
      <p:sp>
        <p:nvSpPr>
          <p:cNvPr id="3" name="Slide Number Placeholder 2"/>
          <p:cNvSpPr>
            <a:spLocks noGrp="1"/>
          </p:cNvSpPr>
          <p:nvPr>
            <p:ph type="sldNum" sz="quarter" idx="11"/>
          </p:nvPr>
        </p:nvSpPr>
        <p:spPr/>
        <p:txBody>
          <a:bodyPr/>
          <a:lstStyle/>
          <a:p>
            <a:pPr defTabSz="1109518">
              <a:defRPr/>
            </a:pPr>
            <a:fld id="{FAADACFB-7C71-4E89-89D2-7BBA40B7BFA9}" type="slidenum">
              <a:rPr lang="en-US" smtClean="0">
                <a:solidFill>
                  <a:srgbClr val="505050"/>
                </a:solidFill>
              </a:rPr>
              <a:pPr defTabSz="1109518">
                <a:defRPr/>
              </a:pPr>
              <a:t>17</a:t>
            </a:fld>
            <a:endParaRPr lang="en-US" dirty="0">
              <a:solidFill>
                <a:srgbClr val="505050"/>
              </a:solidFill>
            </a:endParaRPr>
          </a:p>
        </p:txBody>
      </p:sp>
      <p:pic>
        <p:nvPicPr>
          <p:cNvPr id="10" name="Picture 9"/>
          <p:cNvPicPr>
            <a:picLocks noChangeAspect="1"/>
          </p:cNvPicPr>
          <p:nvPr/>
        </p:nvPicPr>
        <p:blipFill>
          <a:blip r:embed="rId3"/>
          <a:stretch>
            <a:fillRect/>
          </a:stretch>
        </p:blipFill>
        <p:spPr>
          <a:xfrm>
            <a:off x="5282058" y="1632056"/>
            <a:ext cx="6207841" cy="3499765"/>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a:xfrm>
            <a:off x="233185" y="1492571"/>
            <a:ext cx="4191952" cy="4524315"/>
          </a:xfrm>
          <a:prstGeom prst="rect">
            <a:avLst/>
          </a:prstGeom>
        </p:spPr>
        <p:txBody>
          <a:bodyPr wrap="square">
            <a:spAutoFit/>
          </a:bodyPr>
          <a:lstStyle/>
          <a:p>
            <a:pPr marL="285750" indent="-285750">
              <a:buFont typeface="Arial" panose="020B0604020202020204" pitchFamily="34" charset="0"/>
              <a:buChar char="•"/>
            </a:pPr>
            <a:r>
              <a:rPr lang="en-GB" dirty="0"/>
              <a:t>Single experience for managing all classes and assignment workflow—with a teacher and student view.</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Students can receive, complete and submit assignments on their favourite devices, including mobile devices via the Microsoft Classroom app</a:t>
            </a:r>
            <a:br>
              <a:rPr lang="en-GB" dirty="0"/>
            </a:br>
            <a:endParaRPr lang="en-GB" dirty="0"/>
          </a:p>
          <a:p>
            <a:pPr marL="285750" indent="-285750">
              <a:buFont typeface="Arial" panose="020B0604020202020204" pitchFamily="34" charset="0"/>
              <a:buChar char="•"/>
            </a:pPr>
            <a:r>
              <a:rPr lang="en-GB" dirty="0"/>
              <a:t>collaborate with classmates in real time within Office documents, online or offline, without worrying about losing formatting</a:t>
            </a:r>
            <a:br>
              <a:rPr lang="en-GB" dirty="0"/>
            </a:br>
            <a:br>
              <a:rPr lang="en-GB" dirty="0"/>
            </a:br>
            <a:endParaRPr lang="en-GB" dirty="0"/>
          </a:p>
        </p:txBody>
      </p:sp>
      <p:sp>
        <p:nvSpPr>
          <p:cNvPr id="12" name="TextBox 11"/>
          <p:cNvSpPr txBox="1"/>
          <p:nvPr/>
        </p:nvSpPr>
        <p:spPr>
          <a:xfrm>
            <a:off x="5317470" y="6034668"/>
            <a:ext cx="914400" cy="914400"/>
          </a:xfrm>
          <a:prstGeom prst="rect">
            <a:avLst/>
          </a:prstGeom>
        </p:spPr>
        <p:txBody>
          <a:bodyPr vert="horz" wrap="none" lIns="91440" tIns="91440" rIns="91440" bIns="91440" rtlCol="0" anchor="t">
            <a:noAutofit/>
          </a:bodyPr>
          <a:lstStyle/>
          <a:p>
            <a:pPr algn="ctr"/>
            <a:r>
              <a:rPr lang="en-GB" sz="1600" dirty="0">
                <a:latin typeface="Segoe UI" pitchFamily="34" charset="0"/>
                <a:ea typeface="Segoe UI" pitchFamily="34" charset="0"/>
                <a:cs typeface="Segoe UI" pitchFamily="34" charset="0"/>
              </a:rPr>
              <a:t>Coming to the UK Soon - </a:t>
            </a:r>
            <a:r>
              <a:rPr lang="en-GB" sz="1600" dirty="0"/>
              <a:t>Any teacher can start a Class Notebook for free now by going to </a:t>
            </a:r>
            <a:r>
              <a:rPr lang="en-GB" sz="1600" dirty="0">
                <a:hlinkClick r:id="rId4"/>
              </a:rPr>
              <a:t>onenote.com/</a:t>
            </a:r>
            <a:r>
              <a:rPr lang="en-GB" sz="1600" dirty="0" err="1">
                <a:hlinkClick r:id="rId4"/>
              </a:rPr>
              <a:t>classnotebook</a:t>
            </a:r>
            <a:br>
              <a:rPr lang="en-GB" sz="1600" dirty="0"/>
            </a:br>
            <a:endParaRPr lang="en-GB" sz="1600" dirty="0">
              <a:latin typeface="Segoe UI" pitchFamily="34" charset="0"/>
              <a:ea typeface="Segoe UI" pitchFamily="34" charset="0"/>
              <a:cs typeface="Segoe UI" pitchFamily="34" charset="0"/>
            </a:endParaRPr>
          </a:p>
        </p:txBody>
      </p:sp>
      <p:sp>
        <p:nvSpPr>
          <p:cNvPr id="4" name="Rectangle 3"/>
          <p:cNvSpPr/>
          <p:nvPr/>
        </p:nvSpPr>
        <p:spPr>
          <a:xfrm>
            <a:off x="7836236" y="272009"/>
            <a:ext cx="4211602" cy="369332"/>
          </a:xfrm>
          <a:prstGeom prst="rect">
            <a:avLst/>
          </a:prstGeom>
        </p:spPr>
        <p:txBody>
          <a:bodyPr wrap="none">
            <a:spAutoFit/>
          </a:bodyPr>
          <a:lstStyle/>
          <a:p>
            <a:r>
              <a:rPr lang="en-GB" dirty="0"/>
              <a:t>http://fasttrack.microsoft.com/roadmap</a:t>
            </a:r>
          </a:p>
        </p:txBody>
      </p:sp>
    </p:spTree>
    <p:extLst>
      <p:ext uri="{BB962C8B-B14F-4D97-AF65-F5344CB8AC3E}">
        <p14:creationId xmlns:p14="http://schemas.microsoft.com/office/powerpoint/2010/main" val="143248659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Microsoft Forms</a:t>
            </a:r>
          </a:p>
        </p:txBody>
      </p:sp>
      <p:sp>
        <p:nvSpPr>
          <p:cNvPr id="3" name="Slide Number Placeholder 2"/>
          <p:cNvSpPr>
            <a:spLocks noGrp="1"/>
          </p:cNvSpPr>
          <p:nvPr>
            <p:ph type="sldNum" sz="quarter" idx="11"/>
          </p:nvPr>
        </p:nvSpPr>
        <p:spPr/>
        <p:txBody>
          <a:bodyPr/>
          <a:lstStyle/>
          <a:p>
            <a:pPr defTabSz="1109518">
              <a:defRPr/>
            </a:pPr>
            <a:fld id="{FAADACFB-7C71-4E89-89D2-7BBA40B7BFA9}" type="slidenum">
              <a:rPr lang="en-US" smtClean="0">
                <a:solidFill>
                  <a:srgbClr val="505050"/>
                </a:solidFill>
              </a:rPr>
              <a:pPr defTabSz="1109518">
                <a:defRPr/>
              </a:pPr>
              <a:t>18</a:t>
            </a:fld>
            <a:endParaRPr lang="en-US" dirty="0">
              <a:solidFill>
                <a:srgbClr val="505050"/>
              </a:solidFill>
            </a:endParaRPr>
          </a:p>
        </p:txBody>
      </p:sp>
      <p:sp>
        <p:nvSpPr>
          <p:cNvPr id="5" name="Text Placeholder 4"/>
          <p:cNvSpPr>
            <a:spLocks noGrp="1"/>
          </p:cNvSpPr>
          <p:nvPr>
            <p:ph type="body" sz="quarter" idx="13"/>
          </p:nvPr>
        </p:nvSpPr>
        <p:spPr>
          <a:xfrm>
            <a:off x="233185" y="1340443"/>
            <a:ext cx="5517067" cy="4973884"/>
          </a:xfrm>
        </p:spPr>
        <p:txBody>
          <a:bodyPr>
            <a:normAutofit fontScale="85000" lnSpcReduction="10000"/>
          </a:bodyPr>
          <a:lstStyle/>
          <a:p>
            <a:pPr marL="342900" indent="-342900">
              <a:buFont typeface="Arial" panose="020B0604020202020204" pitchFamily="34" charset="0"/>
              <a:buChar char="•"/>
            </a:pPr>
            <a:r>
              <a:rPr lang="en-GB" dirty="0"/>
              <a:t>Quickly assess student progress and get feedback with easy-to-create surveys, registrations, quizzes and more</a:t>
            </a:r>
          </a:p>
          <a:p>
            <a:pPr marL="342900" indent="-342900">
              <a:buFont typeface="Arial" panose="020B0604020202020204" pitchFamily="34" charset="0"/>
              <a:buChar char="•"/>
            </a:pPr>
            <a:r>
              <a:rPr lang="en-GB" dirty="0"/>
              <a:t>Form authors can invite others to complete forms, which they can do using any web browser, even on mobile devices.</a:t>
            </a:r>
            <a:br>
              <a:rPr lang="en-GB" dirty="0"/>
            </a:br>
            <a:endParaRPr lang="en-GB" dirty="0"/>
          </a:p>
          <a:p>
            <a:pPr marL="342900" indent="-342900">
              <a:buFont typeface="Arial" panose="020B0604020202020204" pitchFamily="34" charset="0"/>
              <a:buChar char="•"/>
            </a:pPr>
            <a:r>
              <a:rPr lang="en-GB" dirty="0"/>
              <a:t>Form authors can view results as they are submitted using the built-in analytics</a:t>
            </a:r>
            <a:br>
              <a:rPr lang="en-GB" dirty="0"/>
            </a:br>
            <a:endParaRPr lang="en-GB" dirty="0"/>
          </a:p>
          <a:p>
            <a:pPr marL="342900" indent="-342900">
              <a:buFont typeface="Arial" panose="020B0604020202020204" pitchFamily="34" charset="0"/>
              <a:buChar char="•"/>
            </a:pPr>
            <a:r>
              <a:rPr lang="en-GB" dirty="0"/>
              <a:t>Forms data (i.e., quiz results) can be easily exported to Excel for additional analysis or grading.</a:t>
            </a:r>
            <a:br>
              <a:rPr lang="en-GB" dirty="0"/>
            </a:br>
            <a:endParaRPr lang="en-GB" dirty="0"/>
          </a:p>
        </p:txBody>
      </p:sp>
      <p:sp>
        <p:nvSpPr>
          <p:cNvPr id="6" name="Rectangle 5"/>
          <p:cNvSpPr/>
          <p:nvPr/>
        </p:nvSpPr>
        <p:spPr>
          <a:xfrm>
            <a:off x="788947" y="6314327"/>
            <a:ext cx="2706382" cy="369332"/>
          </a:xfrm>
          <a:prstGeom prst="rect">
            <a:avLst/>
          </a:prstGeom>
        </p:spPr>
        <p:txBody>
          <a:bodyPr wrap="none">
            <a:spAutoFit/>
          </a:bodyPr>
          <a:lstStyle/>
          <a:p>
            <a:r>
              <a:rPr lang="en-GB" dirty="0"/>
              <a:t>https://forms.office.com/</a:t>
            </a:r>
          </a:p>
        </p:txBody>
      </p:sp>
      <p:pic>
        <p:nvPicPr>
          <p:cNvPr id="7" name="Picture 6"/>
          <p:cNvPicPr>
            <a:picLocks noChangeAspect="1"/>
          </p:cNvPicPr>
          <p:nvPr/>
        </p:nvPicPr>
        <p:blipFill>
          <a:blip r:embed="rId3"/>
          <a:stretch>
            <a:fillRect/>
          </a:stretch>
        </p:blipFill>
        <p:spPr>
          <a:xfrm>
            <a:off x="6216620" y="1133881"/>
            <a:ext cx="5288425" cy="5057237"/>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7836236" y="272009"/>
            <a:ext cx="4211602" cy="369332"/>
          </a:xfrm>
          <a:prstGeom prst="rect">
            <a:avLst/>
          </a:prstGeom>
        </p:spPr>
        <p:txBody>
          <a:bodyPr wrap="none">
            <a:spAutoFit/>
          </a:bodyPr>
          <a:lstStyle/>
          <a:p>
            <a:r>
              <a:rPr lang="en-GB" dirty="0"/>
              <a:t>http://fasttrack.microsoft.com/roadmap</a:t>
            </a:r>
          </a:p>
        </p:txBody>
      </p:sp>
    </p:spTree>
    <p:extLst>
      <p:ext uri="{BB962C8B-B14F-4D97-AF65-F5344CB8AC3E}">
        <p14:creationId xmlns:p14="http://schemas.microsoft.com/office/powerpoint/2010/main" val="218553340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School Data Sync</a:t>
            </a:r>
          </a:p>
        </p:txBody>
      </p:sp>
      <p:sp>
        <p:nvSpPr>
          <p:cNvPr id="3" name="Slide Number Placeholder 2"/>
          <p:cNvSpPr>
            <a:spLocks noGrp="1"/>
          </p:cNvSpPr>
          <p:nvPr>
            <p:ph type="sldNum" sz="quarter" idx="11"/>
          </p:nvPr>
        </p:nvSpPr>
        <p:spPr/>
        <p:txBody>
          <a:bodyPr/>
          <a:lstStyle/>
          <a:p>
            <a:pPr defTabSz="1109518">
              <a:defRPr/>
            </a:pPr>
            <a:fld id="{FAADACFB-7C71-4E89-89D2-7BBA40B7BFA9}" type="slidenum">
              <a:rPr lang="en-US" smtClean="0">
                <a:solidFill>
                  <a:srgbClr val="505050"/>
                </a:solidFill>
              </a:rPr>
              <a:pPr defTabSz="1109518">
                <a:defRPr/>
              </a:pPr>
              <a:t>19</a:t>
            </a:fld>
            <a:endParaRPr lang="en-US" dirty="0">
              <a:solidFill>
                <a:srgbClr val="505050"/>
              </a:solidFill>
            </a:endParaRPr>
          </a:p>
        </p:txBody>
      </p:sp>
      <p:sp>
        <p:nvSpPr>
          <p:cNvPr id="5" name="Text Placeholder 4"/>
          <p:cNvSpPr>
            <a:spLocks noGrp="1"/>
          </p:cNvSpPr>
          <p:nvPr>
            <p:ph type="body" sz="quarter" idx="13"/>
          </p:nvPr>
        </p:nvSpPr>
        <p:spPr>
          <a:xfrm>
            <a:off x="251259" y="1865209"/>
            <a:ext cx="5517067" cy="4973884"/>
          </a:xfrm>
        </p:spPr>
        <p:txBody>
          <a:bodyPr/>
          <a:lstStyle/>
          <a:p>
            <a:pPr marL="342900" indent="-342900">
              <a:buFont typeface="Arial" panose="020B0604020202020204" pitchFamily="34" charset="0"/>
              <a:buChar char="•"/>
            </a:pPr>
            <a:r>
              <a:rPr lang="en-GB" dirty="0"/>
              <a:t>Sync user profiles and class rosters from your Student Information System</a:t>
            </a:r>
          </a:p>
          <a:p>
            <a:pPr marL="342900" indent="-342900">
              <a:buFont typeface="Arial" panose="020B0604020202020204" pitchFamily="34" charset="0"/>
              <a:buChar char="•"/>
            </a:pPr>
            <a:r>
              <a:rPr lang="en-GB" dirty="0"/>
              <a:t>Provision groups and class websites </a:t>
            </a:r>
          </a:p>
          <a:p>
            <a:pPr marL="342900" indent="-342900">
              <a:buFont typeface="Arial" panose="020B0604020202020204" pitchFamily="34" charset="0"/>
              <a:buChar char="•"/>
            </a:pPr>
            <a:r>
              <a:rPr lang="en-GB" dirty="0"/>
              <a:t>Allow learning apps to securely access student data. </a:t>
            </a:r>
          </a:p>
        </p:txBody>
      </p:sp>
      <p:pic>
        <p:nvPicPr>
          <p:cNvPr id="6" name="Picture 5"/>
          <p:cNvPicPr>
            <a:picLocks noChangeAspect="1"/>
          </p:cNvPicPr>
          <p:nvPr/>
        </p:nvPicPr>
        <p:blipFill>
          <a:blip r:embed="rId3"/>
          <a:stretch>
            <a:fillRect/>
          </a:stretch>
        </p:blipFill>
        <p:spPr>
          <a:xfrm>
            <a:off x="6372824" y="1163475"/>
            <a:ext cx="5286375" cy="4419600"/>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591269" y="6055797"/>
            <a:ext cx="2853858" cy="369332"/>
          </a:xfrm>
          <a:prstGeom prst="rect">
            <a:avLst/>
          </a:prstGeom>
        </p:spPr>
        <p:txBody>
          <a:bodyPr wrap="none">
            <a:spAutoFit/>
          </a:bodyPr>
          <a:lstStyle/>
          <a:p>
            <a:r>
              <a:rPr lang="en-GB" dirty="0"/>
              <a:t>https://sds.microsoft.com/</a:t>
            </a:r>
          </a:p>
        </p:txBody>
      </p:sp>
      <p:sp>
        <p:nvSpPr>
          <p:cNvPr id="8" name="Rectangle 7"/>
          <p:cNvSpPr/>
          <p:nvPr/>
        </p:nvSpPr>
        <p:spPr>
          <a:xfrm>
            <a:off x="7836236" y="272009"/>
            <a:ext cx="4211602" cy="369332"/>
          </a:xfrm>
          <a:prstGeom prst="rect">
            <a:avLst/>
          </a:prstGeom>
        </p:spPr>
        <p:txBody>
          <a:bodyPr wrap="none">
            <a:spAutoFit/>
          </a:bodyPr>
          <a:lstStyle/>
          <a:p>
            <a:r>
              <a:rPr lang="en-GB" dirty="0"/>
              <a:t>http://fasttrack.microsoft.com/roadmap</a:t>
            </a:r>
          </a:p>
        </p:txBody>
      </p:sp>
    </p:spTree>
    <p:extLst>
      <p:ext uri="{BB962C8B-B14F-4D97-AF65-F5344CB8AC3E}">
        <p14:creationId xmlns:p14="http://schemas.microsoft.com/office/powerpoint/2010/main" val="49915619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2"/>
          <p:cNvGraphicFramePr>
            <a:graphicFrameLocks noGrp="1"/>
          </p:cNvGraphicFramePr>
          <p:nvPr>
            <p:extLst>
              <p:ext uri="{D42A27DB-BD31-4B8C-83A1-F6EECF244321}">
                <p14:modId xmlns:p14="http://schemas.microsoft.com/office/powerpoint/2010/main" val="1124531255"/>
              </p:ext>
            </p:extLst>
          </p:nvPr>
        </p:nvGraphicFramePr>
        <p:xfrm>
          <a:off x="553888" y="788085"/>
          <a:ext cx="10989335" cy="5771169"/>
        </p:xfrm>
        <a:graphic>
          <a:graphicData uri="http://schemas.openxmlformats.org/drawingml/2006/table">
            <a:tbl>
              <a:tblPr firstRow="1" bandRow="1"/>
              <a:tblGrid>
                <a:gridCol w="208759">
                  <a:extLst>
                    <a:ext uri="{9D8B030D-6E8A-4147-A177-3AD203B41FA5}">
                      <a16:colId xmlns:a16="http://schemas.microsoft.com/office/drawing/2014/main" val="20000"/>
                    </a:ext>
                  </a:extLst>
                </a:gridCol>
                <a:gridCol w="7975909">
                  <a:extLst>
                    <a:ext uri="{9D8B030D-6E8A-4147-A177-3AD203B41FA5}">
                      <a16:colId xmlns:a16="http://schemas.microsoft.com/office/drawing/2014/main" val="20001"/>
                    </a:ext>
                  </a:extLst>
                </a:gridCol>
                <a:gridCol w="1173983">
                  <a:extLst>
                    <a:ext uri="{9D8B030D-6E8A-4147-A177-3AD203B41FA5}">
                      <a16:colId xmlns:a16="http://schemas.microsoft.com/office/drawing/2014/main" val="20003"/>
                    </a:ext>
                  </a:extLst>
                </a:gridCol>
                <a:gridCol w="1630684">
                  <a:extLst>
                    <a:ext uri="{9D8B030D-6E8A-4147-A177-3AD203B41FA5}">
                      <a16:colId xmlns:a16="http://schemas.microsoft.com/office/drawing/2014/main" val="20004"/>
                    </a:ext>
                  </a:extLst>
                </a:gridCol>
              </a:tblGrid>
              <a:tr h="466302">
                <a:tc>
                  <a:txBody>
                    <a:bodyPr/>
                    <a:lstStyle/>
                    <a:p>
                      <a:pPr marL="0" algn="l" defTabSz="932111" rtl="0" eaLnBrk="1" fontAlgn="base" latinLnBrk="0" hangingPunct="1">
                        <a:spcBef>
                          <a:spcPct val="0"/>
                        </a:spcBef>
                        <a:spcAft>
                          <a:spcPct val="0"/>
                        </a:spcAft>
                      </a:pPr>
                      <a:endParaRPr lang="en-US" sz="1400" b="1" kern="0" dirty="0">
                        <a:solidFill>
                          <a:schemeClr val="accent1"/>
                        </a:solidFill>
                        <a:latin typeface="+mn-lt"/>
                        <a:ea typeface="Segoe UI" pitchFamily="34" charset="0"/>
                        <a:cs typeface="Segoe UI" pitchFamily="34" charset="0"/>
                      </a:endParaRPr>
                    </a:p>
                  </a:txBody>
                  <a:tcPr marL="91427" marR="91427"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l" defTabSz="932111" rtl="0" eaLnBrk="1" fontAlgn="base" latinLnBrk="0" hangingPunct="1">
                        <a:spcBef>
                          <a:spcPct val="0"/>
                        </a:spcBef>
                        <a:spcAft>
                          <a:spcPct val="0"/>
                        </a:spcAft>
                      </a:pPr>
                      <a:endParaRPr lang="en-US" sz="1600" b="1" kern="0" dirty="0">
                        <a:solidFill>
                          <a:schemeClr val="accent1"/>
                        </a:solidFill>
                        <a:latin typeface="+mn-lt"/>
                        <a:ea typeface="Segoe UI" pitchFamily="34" charset="0"/>
                        <a:cs typeface="Segoe UI" pitchFamily="34" charset="0"/>
                      </a:endParaRPr>
                    </a:p>
                  </a:txBody>
                  <a:tcPr marL="91427" marR="91427" marT="45713" marB="45713" anchor="ctr">
                    <a:lnL w="2857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400" kern="0" dirty="0">
                          <a:gradFill>
                            <a:gsLst>
                              <a:gs pos="0">
                                <a:srgbClr val="FFFFFF"/>
                              </a:gs>
                              <a:gs pos="100000">
                                <a:srgbClr val="FFFFFF"/>
                              </a:gs>
                            </a:gsLst>
                            <a:lin ang="5400000" scaled="0"/>
                          </a:gradFill>
                          <a:latin typeface="+mn-lt"/>
                          <a:ea typeface="Segoe UI" pitchFamily="34" charset="0"/>
                          <a:cs typeface="Segoe UI" pitchFamily="34" charset="0"/>
                        </a:rPr>
                        <a:t>EDUCATION</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EDUCATION</a:t>
                      </a:r>
                      <a:r>
                        <a:rPr lang="en-US" sz="1600" kern="0" baseline="0" dirty="0">
                          <a:gradFill>
                            <a:gsLst>
                              <a:gs pos="0">
                                <a:srgbClr val="FFFFFF"/>
                              </a:gs>
                              <a:gs pos="100000">
                                <a:srgbClr val="FFFFFF"/>
                              </a:gs>
                            </a:gsLst>
                            <a:lin ang="5400000" scaled="0"/>
                          </a:gradFill>
                          <a:latin typeface="+mn-lt"/>
                          <a:ea typeface="Segoe UI" pitchFamily="34" charset="0"/>
                          <a:cs typeface="Segoe UI" pitchFamily="34" charset="0"/>
                        </a:rPr>
                        <a:t> </a:t>
                      </a: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E5</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510191">
                <a:tc>
                  <a:txBody>
                    <a:bodyPr/>
                    <a:lstStyle/>
                    <a:p>
                      <a:pPr marL="182880" defTabSz="914099" fontAlgn="base">
                        <a:spcBef>
                          <a:spcPct val="0"/>
                        </a:spcBef>
                        <a:spcAft>
                          <a:spcPts val="600"/>
                        </a:spcAft>
                        <a:buSzPct val="120000"/>
                      </a:pPr>
                      <a:endParaRPr lang="en-US" sz="1100" dirty="0">
                        <a:solidFill>
                          <a:schemeClr val="bg1"/>
                        </a:solidFill>
                        <a:latin typeface="Segoe UI Light" panose="020B0502040204020203" pitchFamily="34" charset="0"/>
                        <a:cs typeface="Segoe UI Light" panose="020B0502040204020203" pitchFamily="34" charset="0"/>
                      </a:endParaRPr>
                    </a:p>
                  </a:txBody>
                  <a:tcPr marL="0" marR="0" marT="0" marB="0"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defTabSz="914099" fontAlgn="base">
                        <a:spcBef>
                          <a:spcPct val="0"/>
                        </a:spcBef>
                        <a:spcAft>
                          <a:spcPts val="600"/>
                        </a:spcAft>
                        <a:buSzPct val="120000"/>
                      </a:pPr>
                      <a:r>
                        <a:rPr lang="en-US" sz="1400" dirty="0">
                          <a:solidFill>
                            <a:schemeClr val="bg1"/>
                          </a:solidFill>
                          <a:latin typeface="Segoe UI Light" panose="020B0502040204020203" pitchFamily="34" charset="0"/>
                          <a:cs typeface="Segoe UI Light" panose="020B0502040204020203" pitchFamily="34" charset="0"/>
                        </a:rPr>
                        <a:t> Features </a:t>
                      </a:r>
                      <a:r>
                        <a:rPr lang="en-US" sz="900" i="1" kern="1200" dirty="0">
                          <a:solidFill>
                            <a:schemeClr val="bg1"/>
                          </a:solidFill>
                          <a:latin typeface="Segoe UI Light" panose="020B0502040204020203" pitchFamily="34" charset="0"/>
                          <a:ea typeface="+mn-ea"/>
                          <a:cs typeface="Segoe UI Light" panose="020B0502040204020203" pitchFamily="34" charset="0"/>
                        </a:rPr>
                        <a:t>Office</a:t>
                      </a:r>
                      <a:r>
                        <a:rPr lang="en-US" sz="900" i="1" kern="1200" baseline="0" dirty="0">
                          <a:solidFill>
                            <a:schemeClr val="bg1"/>
                          </a:solidFill>
                          <a:latin typeface="Segoe UI Light" panose="020B0502040204020203" pitchFamily="34" charset="0"/>
                          <a:ea typeface="+mn-ea"/>
                          <a:cs typeface="Segoe UI Light" panose="020B0502040204020203" pitchFamily="34" charset="0"/>
                        </a:rPr>
                        <a:t> </a:t>
                      </a:r>
                      <a:r>
                        <a:rPr lang="en-US" sz="900" i="1" kern="1200" dirty="0">
                          <a:solidFill>
                            <a:schemeClr val="bg1"/>
                          </a:solidFill>
                          <a:latin typeface="Segoe UI Light" panose="020B0502040204020203" pitchFamily="34" charset="0"/>
                          <a:ea typeface="+mn-ea"/>
                          <a:cs typeface="Segoe UI Light" panose="020B0502040204020203" pitchFamily="34" charset="0"/>
                        </a:rPr>
                        <a:t>365</a:t>
                      </a:r>
                      <a:r>
                        <a:rPr lang="en-US" sz="1200" i="0" kern="1200" baseline="0" dirty="0">
                          <a:solidFill>
                            <a:schemeClr val="bg1"/>
                          </a:solidFill>
                          <a:latin typeface="Segoe UI Light" panose="020B0502040204020203" pitchFamily="34" charset="0"/>
                          <a:ea typeface="+mn-ea"/>
                          <a:cs typeface="Segoe UI Light" panose="020B0502040204020203" pitchFamily="34" charset="0"/>
                        </a:rPr>
                        <a:t> </a:t>
                      </a:r>
                      <a:r>
                        <a:rPr lang="en-US" sz="900" i="1" dirty="0">
                          <a:solidFill>
                            <a:schemeClr val="bg1"/>
                          </a:solidFill>
                          <a:latin typeface="Segoe UI Light" panose="020B0502040204020203" pitchFamily="34" charset="0"/>
                          <a:cs typeface="Segoe UI Light" panose="020B0502040204020203" pitchFamily="34" charset="0"/>
                        </a:rPr>
                        <a:t>Services</a:t>
                      </a:r>
                      <a:endParaRPr lang="en-US" sz="3600" dirty="0">
                        <a:solidFill>
                          <a:schemeClr val="bg1"/>
                        </a:solidFill>
                        <a:latin typeface="Segoe UI Light" panose="020B0502040204020203" pitchFamily="34" charset="0"/>
                        <a:cs typeface="Segoe UI Light" panose="020B0502040204020203" pitchFamily="34" charset="0"/>
                      </a:endParaRPr>
                    </a:p>
                  </a:txBody>
                  <a:tcPr marL="0" marR="0" marT="0" marB="0"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400" kern="0" dirty="0">
                          <a:solidFill>
                            <a:schemeClr val="bg1"/>
                          </a:solidFill>
                          <a:latin typeface="+mn-lt"/>
                          <a:ea typeface="Segoe UI" pitchFamily="34" charset="0"/>
                          <a:cs typeface="Segoe UI" pitchFamily="34" charset="0"/>
                        </a:rPr>
                        <a:t>Free</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400" kern="0" dirty="0">
                          <a:solidFill>
                            <a:schemeClr val="bg1"/>
                          </a:solidFill>
                          <a:latin typeface="+mn-lt"/>
                          <a:ea typeface="Segoe UI" pitchFamily="34" charset="0"/>
                          <a:cs typeface="Segoe UI" pitchFamily="34" charset="0"/>
                        </a:rPr>
                        <a:t>1</a:t>
                      </a:r>
                      <a:r>
                        <a:rPr lang="en-US" sz="1400" kern="0" baseline="30000" dirty="0">
                          <a:solidFill>
                            <a:schemeClr val="bg1"/>
                          </a:solidFill>
                          <a:latin typeface="+mn-lt"/>
                          <a:ea typeface="Segoe UI" pitchFamily="34" charset="0"/>
                          <a:cs typeface="Segoe UI" pitchFamily="34" charset="0"/>
                        </a:rPr>
                        <a:t>st</a:t>
                      </a:r>
                      <a:r>
                        <a:rPr lang="en-US" sz="1400" kern="0" baseline="0" dirty="0">
                          <a:solidFill>
                            <a:schemeClr val="bg1"/>
                          </a:solidFill>
                          <a:latin typeface="+mn-lt"/>
                          <a:ea typeface="Segoe UI" pitchFamily="34" charset="0"/>
                          <a:cs typeface="Segoe UI" pitchFamily="34" charset="0"/>
                        </a:rPr>
                        <a:t> May 2016</a:t>
                      </a:r>
                      <a:endParaRPr lang="en-US" sz="1400" kern="0" dirty="0">
                        <a:solidFill>
                          <a:schemeClr val="bg1"/>
                        </a:solidFill>
                        <a:latin typeface="+mn-lt"/>
                        <a:ea typeface="Segoe UI" pitchFamily="34" charset="0"/>
                        <a:cs typeface="Segoe UI" pitchFamily="34" charset="0"/>
                      </a:endParaRPr>
                    </a:p>
                  </a:txBody>
                  <a:tcPr marL="0" marR="0" marT="0" marB="0"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1"/>
                  </a:ext>
                </a:extLst>
              </a:tr>
              <a:tr h="309034">
                <a:tc>
                  <a:txBody>
                    <a:bodyPr/>
                    <a:lstStyle/>
                    <a:p>
                      <a:pPr marL="182880" defTabSz="914099" fontAlgn="base">
                        <a:spcBef>
                          <a:spcPct val="0"/>
                        </a:spcBef>
                        <a:spcAft>
                          <a:spcPts val="600"/>
                        </a:spcAft>
                        <a:buSzPct val="120000"/>
                      </a:pPr>
                      <a:endParaRPr lang="en-US" sz="900"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28575" cap="flat" cmpd="sng" algn="ctr">
                      <a:no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defTabSz="914099" fontAlgn="base">
                        <a:spcBef>
                          <a:spcPct val="0"/>
                        </a:spcBef>
                        <a:spcAft>
                          <a:spcPts val="600"/>
                        </a:spcAft>
                        <a:buSzPct val="120000"/>
                      </a:pPr>
                      <a:r>
                        <a:rPr lang="en-US" sz="1400" dirty="0">
                          <a:solidFill>
                            <a:srgbClr val="33302E"/>
                          </a:solidFill>
                          <a:latin typeface="Segoe UI Light" panose="020B0502040204020203" pitchFamily="34" charset="0"/>
                          <a:cs typeface="Segoe UI Light" panose="020B0502040204020203" pitchFamily="34" charset="0"/>
                        </a:rPr>
                        <a:t>Business Class Email and Calendars </a:t>
                      </a:r>
                      <a:r>
                        <a:rPr lang="en-US" sz="900" i="1" dirty="0">
                          <a:solidFill>
                            <a:srgbClr val="33302E"/>
                          </a:solidFill>
                          <a:latin typeface="Segoe UI Light" panose="020B0502040204020203" pitchFamily="34" charset="0"/>
                          <a:cs typeface="Segoe UI Light" panose="020B0502040204020203" pitchFamily="34" charset="0"/>
                        </a:rPr>
                        <a:t>Exchange Online</a:t>
                      </a:r>
                      <a:endParaRPr lang="en-US" sz="900"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no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200" kern="0" dirty="0">
                          <a:solidFill>
                            <a:schemeClr val="tx1"/>
                          </a:solidFill>
                          <a:latin typeface="+mn-lt"/>
                          <a:ea typeface="Segoe UI" pitchFamily="34" charset="0"/>
                          <a:cs typeface="Segoe UI" pitchFamily="34" charset="0"/>
                        </a:rPr>
                        <a:t>Unlimited</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200" kern="0" dirty="0">
                          <a:solidFill>
                            <a:schemeClr val="bg1"/>
                          </a:solidFill>
                          <a:latin typeface="+mn-lt"/>
                          <a:ea typeface="Segoe UI" pitchFamily="34" charset="0"/>
                          <a:cs typeface="Segoe UI" pitchFamily="34" charset="0"/>
                        </a:rPr>
                        <a:t>Unlimited</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2"/>
                  </a:ext>
                </a:extLst>
              </a:tr>
              <a:tr h="385261">
                <a:tc>
                  <a:txBody>
                    <a:bodyPr/>
                    <a:lstStyle/>
                    <a:p>
                      <a:pPr marL="182880" defTabSz="914099" fontAlgn="base">
                        <a:spcBef>
                          <a:spcPct val="0"/>
                        </a:spcBef>
                        <a:spcAft>
                          <a:spcPts val="600"/>
                        </a:spcAft>
                        <a:buSzPct val="120000"/>
                      </a:pPr>
                      <a:endParaRPr lang="en-US" sz="900"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defTabSz="914099" fontAlgn="base">
                        <a:spcBef>
                          <a:spcPct val="0"/>
                        </a:spcBef>
                        <a:spcAft>
                          <a:spcPts val="600"/>
                        </a:spcAft>
                        <a:buSzPct val="120000"/>
                      </a:pPr>
                      <a:r>
                        <a:rPr kumimoji="0" lang="en-US" sz="1400" b="0" i="0" u="none" strike="noStrike" kern="1200" cap="none" spc="0" normalizeH="0" baseline="0" noProof="0" dirty="0">
                          <a:ln>
                            <a:noFill/>
                          </a:ln>
                          <a:solidFill>
                            <a:srgbClr val="33302E"/>
                          </a:solidFill>
                          <a:effectLst/>
                          <a:uLnTx/>
                          <a:uFillTx/>
                          <a:latin typeface="Segoe UI Light" panose="020B0502040204020203" pitchFamily="34" charset="0"/>
                          <a:ea typeface="+mn-ea"/>
                          <a:cs typeface="Segoe UI Light" panose="020B0502040204020203" pitchFamily="34" charset="0"/>
                        </a:rPr>
                        <a:t>Social, Video, Sites, </a:t>
                      </a:r>
                      <a:r>
                        <a:rPr kumimoji="0" lang="en-US" sz="1400" b="0" i="0" u="none" strike="noStrike" kern="1200" cap="none" spc="0" normalizeH="0" baseline="0" noProof="0" dirty="0">
                          <a:ln>
                            <a:noFill/>
                          </a:ln>
                          <a:solidFill>
                            <a:srgbClr val="DE4F39"/>
                          </a:solidFill>
                          <a:effectLst/>
                          <a:uLnTx/>
                          <a:uFillTx/>
                          <a:latin typeface="Segoe UI Light" panose="020B0502040204020203" pitchFamily="34" charset="0"/>
                          <a:ea typeface="+mn-ea"/>
                          <a:cs typeface="Segoe UI Light" panose="020B0502040204020203" pitchFamily="34" charset="0"/>
                        </a:rPr>
                        <a:t>Work Management </a:t>
                      </a:r>
                      <a:r>
                        <a:rPr kumimoji="0" lang="en-US" sz="900" b="0" i="1" u="none" strike="noStrike" kern="1200" cap="none" spc="0" normalizeH="0" baseline="0" noProof="0" dirty="0">
                          <a:ln>
                            <a:noFill/>
                          </a:ln>
                          <a:solidFill>
                            <a:srgbClr val="33302E"/>
                          </a:solidFill>
                          <a:effectLst/>
                          <a:uLnTx/>
                          <a:uFillTx/>
                          <a:latin typeface="Segoe UI Light" panose="020B0502040204020203" pitchFamily="34" charset="0"/>
                          <a:ea typeface="+mn-ea"/>
                          <a:cs typeface="Segoe UI Light" panose="020B0502040204020203" pitchFamily="34" charset="0"/>
                        </a:rPr>
                        <a:t>Yammer, O365 Video, SharePoint Online, Planner</a:t>
                      </a:r>
                      <a:endParaRPr lang="en-US" sz="900"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lnSpc>
                          <a:spcPct val="70000"/>
                        </a:lnSpc>
                        <a:spcBef>
                          <a:spcPct val="0"/>
                        </a:spcBef>
                        <a:spcAft>
                          <a:spcPct val="0"/>
                        </a:spcAft>
                      </a:pPr>
                      <a:r>
                        <a:rPr lang="en-US" sz="900" kern="0" dirty="0">
                          <a:solidFill>
                            <a:schemeClr val="accent1"/>
                          </a:solidFill>
                          <a:latin typeface="+mn-lt"/>
                          <a:ea typeface="Segoe UI" pitchFamily="34" charset="0"/>
                          <a:cs typeface="Segoe UI" pitchFamily="34" charset="0"/>
                        </a:rPr>
                        <a:t>New</a:t>
                      </a:r>
                    </a:p>
                    <a:p>
                      <a:pPr marL="0" algn="ctr" defTabSz="932111" rtl="0" eaLnBrk="1" fontAlgn="base" latinLnBrk="0" hangingPunct="1">
                        <a:lnSpc>
                          <a:spcPct val="70000"/>
                        </a:lnSpc>
                        <a:spcBef>
                          <a:spcPct val="0"/>
                        </a:spcBef>
                        <a:spcAft>
                          <a:spcPct val="0"/>
                        </a:spcAft>
                      </a:pPr>
                      <a:r>
                        <a:rPr lang="en-US" sz="1800" kern="0" dirty="0">
                          <a:solidFill>
                            <a:schemeClr val="accent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3"/>
                  </a:ext>
                </a:extLst>
              </a:tr>
              <a:tr h="385261">
                <a:tc>
                  <a:txBody>
                    <a:bodyPr/>
                    <a:lstStyle/>
                    <a:p>
                      <a:pPr marL="182880" marR="0" lvl="0" indent="0" algn="l" defTabSz="932111" rtl="0" eaLnBrk="1" fontAlgn="base" latinLnBrk="0" hangingPunct="1">
                        <a:lnSpc>
                          <a:spcPct val="100000"/>
                        </a:lnSpc>
                        <a:spcBef>
                          <a:spcPct val="0"/>
                        </a:spcBef>
                        <a:spcAft>
                          <a:spcPct val="0"/>
                        </a:spcAft>
                        <a:buClrTx/>
                        <a:buSzPct val="120000"/>
                        <a:buFontTx/>
                        <a:buNone/>
                        <a:tabLst/>
                        <a:defRPr/>
                      </a:pPr>
                      <a:endParaRPr kumimoji="0" lang="en-US" sz="900" b="0" i="1" u="none" strike="noStrike" kern="1200" cap="none" spc="0" normalizeH="0" baseline="0" noProof="0" dirty="0">
                        <a:ln>
                          <a:noFill/>
                        </a:ln>
                        <a:solidFill>
                          <a:srgbClr val="33302E"/>
                        </a:solidFill>
                        <a:effectLst/>
                        <a:uLnTx/>
                        <a:uFillTx/>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lvl="0" indent="0" algn="l" defTabSz="932111" rtl="0" eaLnBrk="1" fontAlgn="base" latinLnBrk="0" hangingPunct="1">
                        <a:lnSpc>
                          <a:spcPct val="100000"/>
                        </a:lnSpc>
                        <a:spcBef>
                          <a:spcPct val="0"/>
                        </a:spcBef>
                        <a:spcAft>
                          <a:spcPct val="0"/>
                        </a:spcAft>
                        <a:buClrTx/>
                        <a:buSzPct val="120000"/>
                        <a:buFontTx/>
                        <a:buNone/>
                        <a:tabLst/>
                        <a:defRPr/>
                      </a:pPr>
                      <a:r>
                        <a:rPr lang="en-US" sz="1400" dirty="0">
                          <a:solidFill>
                            <a:srgbClr val="33302E"/>
                          </a:solidFill>
                          <a:latin typeface="Segoe UI Light" panose="020B0502040204020203" pitchFamily="34" charset="0"/>
                          <a:cs typeface="Segoe UI Light" panose="020B0502040204020203" pitchFamily="34" charset="0"/>
                        </a:rPr>
                        <a:t>IM, Online Meetings</a:t>
                      </a:r>
                      <a:r>
                        <a:rPr lang="en-US" sz="1400" baseline="0" dirty="0">
                          <a:solidFill>
                            <a:srgbClr val="33302E"/>
                          </a:solidFill>
                          <a:latin typeface="Segoe UI Light" panose="020B0502040204020203" pitchFamily="34" charset="0"/>
                          <a:cs typeface="Segoe UI Light" panose="020B0502040204020203" pitchFamily="34" charset="0"/>
                        </a:rPr>
                        <a:t> </a:t>
                      </a:r>
                      <a:r>
                        <a:rPr kumimoji="0" lang="en-US" sz="900" b="0" i="1" u="none" strike="noStrike" kern="1200" cap="none" spc="0" normalizeH="0" baseline="0" noProof="0" dirty="0">
                          <a:ln>
                            <a:noFill/>
                          </a:ln>
                          <a:solidFill>
                            <a:srgbClr val="33302E"/>
                          </a:solidFill>
                          <a:effectLst/>
                          <a:uLnTx/>
                          <a:uFillTx/>
                          <a:latin typeface="Segoe UI Light" panose="020B0502040204020203" pitchFamily="34" charset="0"/>
                          <a:ea typeface="+mn-ea"/>
                          <a:cs typeface="Segoe UI Light" panose="020B0502040204020203" pitchFamily="34" charset="0"/>
                        </a:rPr>
                        <a:t>Skype for Business</a:t>
                      </a: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lnSpc>
                          <a:spcPct val="70000"/>
                        </a:lnSpc>
                        <a:spcBef>
                          <a:spcPct val="0"/>
                        </a:spcBef>
                        <a:spcAft>
                          <a:spcPct val="0"/>
                        </a:spcAft>
                      </a:pPr>
                      <a:r>
                        <a:rPr lang="en-US" sz="900" kern="0" dirty="0">
                          <a:solidFill>
                            <a:schemeClr val="accent1"/>
                          </a:solidFill>
                          <a:latin typeface="+mn-lt"/>
                          <a:ea typeface="Segoe UI" pitchFamily="34" charset="0"/>
                          <a:cs typeface="Segoe UI" pitchFamily="34" charset="0"/>
                        </a:rPr>
                        <a:t>New</a:t>
                      </a:r>
                    </a:p>
                    <a:p>
                      <a:pPr marL="0" algn="ctr" defTabSz="932111" rtl="0" eaLnBrk="1" fontAlgn="base" latinLnBrk="0" hangingPunct="1">
                        <a:lnSpc>
                          <a:spcPct val="70000"/>
                        </a:lnSpc>
                        <a:spcBef>
                          <a:spcPct val="0"/>
                        </a:spcBef>
                        <a:spcAft>
                          <a:spcPct val="0"/>
                        </a:spcAft>
                      </a:pPr>
                      <a:r>
                        <a:rPr lang="en-US" sz="1800" kern="0" dirty="0">
                          <a:solidFill>
                            <a:schemeClr val="accent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4"/>
                  </a:ext>
                </a:extLst>
              </a:tr>
              <a:tr h="371208">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900" i="1" kern="120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dirty="0">
                          <a:solidFill>
                            <a:srgbClr val="33302E"/>
                          </a:solidFill>
                          <a:latin typeface="Segoe UI Light" panose="020B0502040204020203" pitchFamily="34" charset="0"/>
                          <a:cs typeface="Segoe UI Light" panose="020B0502040204020203" pitchFamily="34" charset="0"/>
                        </a:rPr>
                        <a:t>File Storage,</a:t>
                      </a:r>
                      <a:r>
                        <a:rPr lang="en-US" sz="1400" baseline="0" dirty="0">
                          <a:solidFill>
                            <a:srgbClr val="33302E"/>
                          </a:solidFill>
                          <a:latin typeface="Segoe UI Light" panose="020B0502040204020203" pitchFamily="34" charset="0"/>
                          <a:cs typeface="Segoe UI Light" panose="020B0502040204020203" pitchFamily="34" charset="0"/>
                        </a:rPr>
                        <a:t> </a:t>
                      </a:r>
                      <a:r>
                        <a:rPr lang="en-US" sz="1400" dirty="0">
                          <a:solidFill>
                            <a:srgbClr val="33302E"/>
                          </a:solidFill>
                          <a:latin typeface="Segoe UI Light" panose="020B0502040204020203" pitchFamily="34" charset="0"/>
                          <a:cs typeface="Segoe UI Light" panose="020B0502040204020203" pitchFamily="34" charset="0"/>
                        </a:rPr>
                        <a:t>Sharing, Information Discovery </a:t>
                      </a:r>
                      <a:r>
                        <a:rPr lang="en-US" sz="900" i="1" kern="1200" dirty="0">
                          <a:solidFill>
                            <a:srgbClr val="33302E"/>
                          </a:solidFill>
                          <a:latin typeface="Segoe UI Light" panose="020B0502040204020203" pitchFamily="34" charset="0"/>
                          <a:ea typeface="+mn-ea"/>
                          <a:cs typeface="Segoe UI Light" panose="020B0502040204020203" pitchFamily="34" charset="0"/>
                        </a:rPr>
                        <a:t>OneDrive for Business, Delve</a:t>
                      </a: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tx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6"/>
                  </a:ext>
                </a:extLst>
              </a:tr>
              <a:tr h="371208">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900" i="1" kern="120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kern="1200" dirty="0">
                          <a:solidFill>
                            <a:srgbClr val="33302E"/>
                          </a:solidFill>
                          <a:latin typeface="Segoe UI Light" panose="020B0502040204020203" pitchFamily="34" charset="0"/>
                          <a:ea typeface="+mn-ea"/>
                          <a:cs typeface="Segoe UI Light" panose="020B0502040204020203" pitchFamily="34" charset="0"/>
                        </a:rPr>
                        <a:t>Office Online</a:t>
                      </a:r>
                      <a:endParaRPr lang="en-US" sz="900" i="1" kern="120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tx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7"/>
                  </a:ext>
                </a:extLst>
              </a:tr>
              <a:tr h="371208">
                <a:tc>
                  <a:txBody>
                    <a:bodyPr/>
                    <a:lstStyle/>
                    <a:p>
                      <a:pPr marL="182880" marR="0" indent="0" algn="l" defTabSz="932111" rtl="0" eaLnBrk="1" fontAlgn="base" latinLnBrk="0" hangingPunct="1">
                        <a:lnSpc>
                          <a:spcPct val="100000"/>
                        </a:lnSpc>
                        <a:spcBef>
                          <a:spcPct val="0"/>
                        </a:spcBef>
                        <a:spcAft>
                          <a:spcPct val="0"/>
                        </a:spcAft>
                        <a:buClrTx/>
                        <a:buSzTx/>
                        <a:buFontTx/>
                        <a:buNone/>
                        <a:tabLst/>
                        <a:defRPr/>
                      </a:pPr>
                      <a:endParaRPr lang="en-US" sz="1400" kern="0" dirty="0">
                        <a:solidFill>
                          <a:schemeClr val="bg1"/>
                        </a:solidFill>
                        <a:latin typeface="+mn-lt"/>
                        <a:ea typeface="Segoe UI" pitchFamily="34" charset="0"/>
                        <a:cs typeface="Segoe UI"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Tx/>
                        <a:buFontTx/>
                        <a:buNone/>
                        <a:tabLst/>
                        <a:defRPr/>
                      </a:pPr>
                      <a:r>
                        <a:rPr lang="en-US" sz="1400" dirty="0">
                          <a:solidFill>
                            <a:srgbClr val="33302E"/>
                          </a:solidFill>
                          <a:latin typeface="Segoe UI Light" panose="020B0502040204020203" pitchFamily="34" charset="0"/>
                          <a:cs typeface="Segoe UI Light" panose="020B0502040204020203" pitchFamily="34" charset="0"/>
                        </a:rPr>
                        <a:t>Office</a:t>
                      </a:r>
                      <a:r>
                        <a:rPr lang="en-US" sz="1400" baseline="0" dirty="0">
                          <a:solidFill>
                            <a:srgbClr val="33302E"/>
                          </a:solidFill>
                          <a:latin typeface="Segoe UI Light" panose="020B0502040204020203" pitchFamily="34" charset="0"/>
                          <a:cs typeface="Segoe UI Light" panose="020B0502040204020203" pitchFamily="34" charset="0"/>
                        </a:rPr>
                        <a:t> Client Apps </a:t>
                      </a:r>
                      <a:r>
                        <a:rPr lang="en-US" sz="900" i="1" kern="1200" dirty="0">
                          <a:solidFill>
                            <a:srgbClr val="33302E"/>
                          </a:solidFill>
                          <a:latin typeface="Segoe UI Light" panose="020B0502040204020203" pitchFamily="34" charset="0"/>
                          <a:ea typeface="+mn-ea"/>
                          <a:cs typeface="Segoe UI Light" panose="020B0502040204020203" pitchFamily="34" charset="0"/>
                        </a:rPr>
                        <a:t>Office 365 ProPlus</a:t>
                      </a:r>
                      <a:endParaRPr lang="en-US" sz="1000" dirty="0">
                        <a:solidFill>
                          <a:srgbClr val="33302E"/>
                        </a:solidFill>
                        <a:latin typeface="Segoe UI Light" panose="020B0502040204020203" pitchFamily="34" charset="0"/>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tx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8"/>
                  </a:ext>
                </a:extLst>
              </a:tr>
              <a:tr h="385261">
                <a:tc>
                  <a:txBody>
                    <a:bodyPr/>
                    <a:lstStyle/>
                    <a:p>
                      <a:pPr marL="182880" marR="0" indent="0" algn="l" defTabSz="932111" rtl="0" eaLnBrk="1" fontAlgn="base" latinLnBrk="0" hangingPunct="1">
                        <a:lnSpc>
                          <a:spcPct val="100000"/>
                        </a:lnSpc>
                        <a:spcBef>
                          <a:spcPct val="0"/>
                        </a:spcBef>
                        <a:spcAft>
                          <a:spcPct val="0"/>
                        </a:spcAft>
                        <a:buClrTx/>
                        <a:buSzTx/>
                        <a:buFontTx/>
                        <a:buNone/>
                        <a:tabLst/>
                        <a:defRPr/>
                      </a:pPr>
                      <a:endParaRPr lang="en-US" sz="1400" dirty="0">
                        <a:solidFill>
                          <a:srgbClr val="DE4F39"/>
                        </a:solidFill>
                        <a:latin typeface="Segoe UI Light" panose="020B0502040204020203" pitchFamily="34" charset="0"/>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Tx/>
                        <a:buFontTx/>
                        <a:buNone/>
                        <a:tabLst/>
                        <a:defRPr/>
                      </a:pPr>
                      <a:r>
                        <a:rPr lang="en-US" sz="1400" dirty="0">
                          <a:solidFill>
                            <a:srgbClr val="33302E"/>
                          </a:solidFill>
                          <a:latin typeface="Segoe UI Light" panose="020B0502040204020203" pitchFamily="34" charset="0"/>
                          <a:cs typeface="Segoe UI Light" panose="020B0502040204020203" pitchFamily="34" charset="0"/>
                        </a:rPr>
                        <a:t>Archiving, Rights Management, </a:t>
                      </a:r>
                      <a:r>
                        <a:rPr lang="en-US" sz="1400" dirty="0">
                          <a:solidFill>
                            <a:srgbClr val="DE4F39"/>
                          </a:solidFill>
                          <a:latin typeface="Segoe UI Light" panose="020B0502040204020203" pitchFamily="34" charset="0"/>
                          <a:cs typeface="Segoe UI Light" panose="020B0502040204020203" pitchFamily="34" charset="0"/>
                        </a:rPr>
                        <a:t>Data Loss Prevention</a:t>
                      </a:r>
                      <a:r>
                        <a:rPr lang="en-US" sz="1400" dirty="0">
                          <a:solidFill>
                            <a:srgbClr val="33302E"/>
                          </a:solidFill>
                          <a:latin typeface="Segoe UI Light" panose="020B0502040204020203" pitchFamily="34" charset="0"/>
                          <a:cs typeface="Segoe UI Light" panose="020B0502040204020203" pitchFamily="34" charset="0"/>
                        </a:rPr>
                        <a:t>, </a:t>
                      </a:r>
                      <a:r>
                        <a:rPr lang="en-US" sz="1400" dirty="0">
                          <a:solidFill>
                            <a:srgbClr val="DE4F39"/>
                          </a:solidFill>
                          <a:latin typeface="Segoe UI Light" panose="020B0502040204020203" pitchFamily="34" charset="0"/>
                          <a:cs typeface="Segoe UI Light" panose="020B0502040204020203" pitchFamily="34" charset="0"/>
                        </a:rPr>
                        <a:t>Encryption</a:t>
                      </a: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lvl="0" indent="0" algn="ctr" defTabSz="932111" rtl="0" eaLnBrk="1" fontAlgn="base" latinLnBrk="0" hangingPunct="1">
                        <a:lnSpc>
                          <a:spcPct val="70000"/>
                        </a:lnSpc>
                        <a:spcBef>
                          <a:spcPct val="0"/>
                        </a:spcBef>
                        <a:spcAft>
                          <a:spcPct val="0"/>
                        </a:spcAft>
                        <a:buClrTx/>
                        <a:buSzTx/>
                        <a:buFontTx/>
                        <a:buNone/>
                        <a:tabLst/>
                        <a:defRPr/>
                      </a:pPr>
                      <a:r>
                        <a:rPr kumimoji="0" lang="en-US" sz="900" b="0" i="0" u="none" strike="noStrike" kern="0" cap="none" spc="0" normalizeH="0" baseline="0" noProof="0" dirty="0">
                          <a:ln>
                            <a:noFill/>
                          </a:ln>
                          <a:solidFill>
                            <a:schemeClr val="accent1"/>
                          </a:solidFill>
                          <a:effectLst/>
                          <a:uLnTx/>
                          <a:uFillTx/>
                          <a:latin typeface="+mn-lt"/>
                          <a:ea typeface="Segoe UI" pitchFamily="34" charset="0"/>
                          <a:cs typeface="Segoe UI" pitchFamily="34" charset="0"/>
                        </a:rPr>
                        <a:t>New</a:t>
                      </a:r>
                    </a:p>
                    <a:p>
                      <a:pPr marL="0" marR="0" lvl="0" indent="0" algn="ctr" defTabSz="932111" rtl="0" eaLnBrk="1" fontAlgn="base" latinLnBrk="0" hangingPunct="1">
                        <a:lnSpc>
                          <a:spcPct val="70000"/>
                        </a:lnSpc>
                        <a:spcBef>
                          <a:spcPct val="0"/>
                        </a:spcBef>
                        <a:spcAft>
                          <a:spcPct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9"/>
                  </a:ext>
                </a:extLst>
              </a:tr>
              <a:tr h="371208">
                <a:tc>
                  <a:txBody>
                    <a:bodyPr/>
                    <a:lstStyle/>
                    <a:p>
                      <a:pPr marL="182880" defTabSz="914099" fontAlgn="base">
                        <a:spcBef>
                          <a:spcPct val="0"/>
                        </a:spcBef>
                        <a:spcAft>
                          <a:spcPts val="600"/>
                        </a:spcAft>
                        <a:buSzPct val="120000"/>
                        <a:defRPr/>
                      </a:pPr>
                      <a:endParaRPr lang="en-US" sz="900" i="1" kern="120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defTabSz="914099" fontAlgn="base">
                        <a:spcBef>
                          <a:spcPct val="0"/>
                        </a:spcBef>
                        <a:spcAft>
                          <a:spcPts val="600"/>
                        </a:spcAft>
                        <a:buSzPct val="120000"/>
                        <a:defRPr/>
                      </a:pPr>
                      <a:r>
                        <a:rPr lang="en-US" sz="1400" kern="1200" dirty="0">
                          <a:solidFill>
                            <a:schemeClr val="tx2"/>
                          </a:solidFill>
                          <a:latin typeface="Segoe UI Light" panose="020B0502040204020203" pitchFamily="34" charset="0"/>
                          <a:ea typeface="+mn-ea"/>
                          <a:cs typeface="Segoe UI Light" panose="020B0502040204020203" pitchFamily="34" charset="0"/>
                        </a:rPr>
                        <a:t>Office 365 Advanced eDiscovery, Secure Attachments and URLs, Access Control</a:t>
                      </a:r>
                      <a:endParaRPr lang="en-US" sz="900" i="1" kern="1200" dirty="0">
                        <a:solidFill>
                          <a:schemeClr val="tx2"/>
                        </a:solidFill>
                        <a:latin typeface="Segoe UI Light" panose="020B0502040204020203" pitchFamily="34" charset="0"/>
                        <a:ea typeface="+mn-ea"/>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endParaRPr lang="en-US" sz="14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10"/>
                  </a:ext>
                </a:extLst>
              </a:tr>
              <a:tr h="371208">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900" i="1" kern="120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dirty="0">
                          <a:solidFill>
                            <a:schemeClr val="tx2"/>
                          </a:solidFill>
                          <a:latin typeface="Segoe UI Light" panose="020B0502040204020203" pitchFamily="34" charset="0"/>
                          <a:cs typeface="Segoe UI Light" panose="020B0502040204020203" pitchFamily="34" charset="0"/>
                        </a:rPr>
                        <a:t>End User</a:t>
                      </a:r>
                      <a:r>
                        <a:rPr lang="en-US" sz="1400" baseline="0" dirty="0">
                          <a:solidFill>
                            <a:schemeClr val="tx2"/>
                          </a:solidFill>
                          <a:latin typeface="Segoe UI Light" panose="020B0502040204020203" pitchFamily="34" charset="0"/>
                          <a:cs typeface="Segoe UI Light" panose="020B0502040204020203" pitchFamily="34" charset="0"/>
                        </a:rPr>
                        <a:t> and </a:t>
                      </a:r>
                      <a:r>
                        <a:rPr lang="en-US" sz="1400" dirty="0">
                          <a:solidFill>
                            <a:schemeClr val="tx2"/>
                          </a:solidFill>
                          <a:latin typeface="Segoe UI Light" panose="020B0502040204020203" pitchFamily="34" charset="0"/>
                          <a:cs typeface="Segoe UI Light" panose="020B0502040204020203" pitchFamily="34" charset="0"/>
                        </a:rPr>
                        <a:t>Organizational Analytics </a:t>
                      </a:r>
                      <a:r>
                        <a:rPr lang="en-US" sz="900" i="1" kern="1200" dirty="0">
                          <a:solidFill>
                            <a:schemeClr val="tx2"/>
                          </a:solidFill>
                          <a:latin typeface="Segoe UI Light" panose="020B0502040204020203" pitchFamily="34" charset="0"/>
                          <a:ea typeface="+mn-ea"/>
                          <a:cs typeface="Segoe UI Light" panose="020B0502040204020203" pitchFamily="34" charset="0"/>
                        </a:rPr>
                        <a:t>Power BI Pro, Delve Analytics </a:t>
                      </a: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endParaRPr lang="en-US" sz="14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11"/>
                  </a:ext>
                </a:extLst>
              </a:tr>
              <a:tr h="371208">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1000" kern="1200" baseline="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kern="1200" baseline="0" dirty="0">
                          <a:solidFill>
                            <a:schemeClr val="tx2"/>
                          </a:solidFill>
                          <a:latin typeface="Segoe UI Light" panose="020B0502040204020203" pitchFamily="34" charset="0"/>
                          <a:ea typeface="+mn-ea"/>
                          <a:cs typeface="Segoe UI Light" panose="020B0502040204020203" pitchFamily="34" charset="0"/>
                        </a:rPr>
                        <a:t>Cloud PBX </a:t>
                      </a:r>
                      <a:r>
                        <a:rPr kumimoji="0" lang="en-US" sz="900" b="0" i="1" u="none" strike="noStrike" kern="1200" cap="none" spc="0" normalizeH="0" baseline="0" dirty="0">
                          <a:ln>
                            <a:noFill/>
                          </a:ln>
                          <a:solidFill>
                            <a:schemeClr val="tx2"/>
                          </a:solidFill>
                          <a:effectLst/>
                          <a:uLnTx/>
                          <a:uFillTx/>
                          <a:latin typeface="Segoe UI Light" panose="020B0502040204020203" pitchFamily="34" charset="0"/>
                          <a:ea typeface="+mn-ea"/>
                          <a:cs typeface="Segoe UI Light" panose="020B0502040204020203" pitchFamily="34" charset="0"/>
                        </a:rPr>
                        <a:t>Skype for Business</a:t>
                      </a:r>
                      <a:endParaRPr lang="en-US" sz="1000" kern="1200" baseline="0" dirty="0">
                        <a:solidFill>
                          <a:schemeClr val="tx2"/>
                        </a:solidFill>
                        <a:latin typeface="Segoe UI Light" panose="020B0502040204020203" pitchFamily="34" charset="0"/>
                        <a:ea typeface="+mn-ea"/>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endParaRPr lang="en-US" sz="14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12"/>
                  </a:ext>
                </a:extLst>
              </a:tr>
              <a:tr h="371208">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1000" kern="1200" baseline="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kern="1200" baseline="0" dirty="0">
                          <a:solidFill>
                            <a:schemeClr val="tx2"/>
                          </a:solidFill>
                          <a:latin typeface="Segoe UI Light" panose="020B0502040204020203" pitchFamily="34" charset="0"/>
                          <a:ea typeface="+mn-ea"/>
                          <a:cs typeface="Segoe UI Light" panose="020B0502040204020203" pitchFamily="34" charset="0"/>
                        </a:rPr>
                        <a:t>PSTN Conferencing* </a:t>
                      </a:r>
                      <a:r>
                        <a:rPr kumimoji="0" lang="en-US" sz="900" b="0" i="1" u="none" strike="noStrike" kern="1200" cap="none" spc="0" normalizeH="0" baseline="0" dirty="0">
                          <a:ln>
                            <a:noFill/>
                          </a:ln>
                          <a:solidFill>
                            <a:schemeClr val="tx2"/>
                          </a:solidFill>
                          <a:effectLst/>
                          <a:uLnTx/>
                          <a:uFillTx/>
                          <a:latin typeface="Segoe UI Light" panose="020B0502040204020203" pitchFamily="34" charset="0"/>
                          <a:ea typeface="+mn-ea"/>
                          <a:cs typeface="Segoe UI Light" panose="020B0502040204020203" pitchFamily="34" charset="0"/>
                        </a:rPr>
                        <a:t>Skype for Business</a:t>
                      </a:r>
                      <a:endParaRPr lang="en-US" sz="1000" kern="1200" baseline="0" dirty="0">
                        <a:solidFill>
                          <a:schemeClr val="tx2"/>
                        </a:solidFill>
                        <a:latin typeface="Segoe UI Light" panose="020B0502040204020203" pitchFamily="34" charset="0"/>
                        <a:ea typeface="+mn-ea"/>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endParaRPr lang="en-US" sz="14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15"/>
                  </a:ext>
                </a:extLst>
              </a:tr>
              <a:tr h="163303">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100" b="1" kern="1200" baseline="0" dirty="0">
                        <a:solidFill>
                          <a:schemeClr val="bg1"/>
                        </a:solidFill>
                        <a:latin typeface="Segoe UI Light" panose="020B0502040204020203" pitchFamily="34" charset="0"/>
                        <a:ea typeface="+mn-ea"/>
                        <a:cs typeface="Segoe UI Light" panose="020B0502040204020203" pitchFamily="34" charset="0"/>
                      </a:endParaRPr>
                    </a:p>
                  </a:txBody>
                  <a:tcPr marL="0" marR="0" marT="0" marB="0" anchor="b">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kumimoji="0" lang="en-US" sz="200" b="0" i="0" u="none" strike="noStrike" kern="1200" cap="none" spc="0" normalizeH="0" baseline="0" dirty="0">
                        <a:ln>
                          <a:noFill/>
                        </a:ln>
                        <a:solidFill>
                          <a:srgbClr val="33302E"/>
                        </a:solidFill>
                        <a:effectLst/>
                        <a:uLnTx/>
                        <a:uFillTx/>
                        <a:latin typeface="Segoe UI Light" panose="020B0502040204020203" pitchFamily="34" charset="0"/>
                        <a:ea typeface="+mn-ea"/>
                        <a:cs typeface="Segoe UI Light" panose="020B0502040204020203" pitchFamily="34" charset="0"/>
                      </a:endParaRPr>
                    </a:p>
                  </a:txBody>
                  <a:tcPr marL="0" marR="0" marT="0" marB="0" anchor="b">
                    <a:lnL w="6350"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32111" rtl="0" eaLnBrk="1" fontAlgn="base" latinLnBrk="0" hangingPunct="1">
                        <a:spcBef>
                          <a:spcPct val="0"/>
                        </a:spcBef>
                        <a:spcAft>
                          <a:spcPct val="0"/>
                        </a:spcAft>
                      </a:pPr>
                      <a:endParaRPr lang="en-US" sz="1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endParaRPr kumimoji="0" lang="en-US" sz="200" b="0" i="1" u="none" strike="noStrike" kern="1200" cap="none" spc="0" normalizeH="0" baseline="0" dirty="0">
                        <a:ln>
                          <a:noFill/>
                        </a:ln>
                        <a:solidFill>
                          <a:srgbClr val="33302E"/>
                        </a:solidFill>
                        <a:effectLst/>
                        <a:uLnTx/>
                        <a:uFillTx/>
                        <a:latin typeface="Segoe UI Light" panose="020B0502040204020203" pitchFamily="34" charset="0"/>
                        <a:ea typeface="+mn-ea"/>
                        <a:cs typeface="Segoe UI Light" panose="020B0502040204020203" pitchFamily="34" charset="0"/>
                      </a:endParaRPr>
                    </a:p>
                  </a:txBody>
                  <a:tcPr marL="91427" marR="91427" marT="45713" marB="45713" anchor="b">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9358719"/>
                  </a:ext>
                </a:extLst>
              </a:tr>
              <a:tr h="254632">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1100" b="1" kern="1200" baseline="0" dirty="0">
                        <a:solidFill>
                          <a:schemeClr val="bg1"/>
                        </a:solidFill>
                        <a:latin typeface="12"/>
                        <a:ea typeface="+mn-ea"/>
                        <a:cs typeface="Segoe UI Light" panose="020B0502040204020203" pitchFamily="34" charset="0"/>
                      </a:endParaRPr>
                    </a:p>
                  </a:txBody>
                  <a:tcPr marL="0" marR="0" marT="0" marB="0" anchor="b">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900" i="1" kern="1200" baseline="0" dirty="0">
                          <a:solidFill>
                            <a:srgbClr val="33302E"/>
                          </a:solidFill>
                          <a:latin typeface="Segoe UI Light" panose="020B0502040204020203" pitchFamily="34" charset="0"/>
                          <a:ea typeface="+mn-ea"/>
                          <a:cs typeface="Segoe UI Light" panose="020B0502040204020203" pitchFamily="34" charset="0"/>
                        </a:rPr>
                        <a:t> </a:t>
                      </a:r>
                      <a:r>
                        <a:rPr lang="en-US" sz="900" i="1" kern="1200" dirty="0">
                          <a:solidFill>
                            <a:srgbClr val="33302E"/>
                          </a:solidFill>
                          <a:latin typeface="Segoe UI Light" panose="020B0502040204020203" pitchFamily="34" charset="0"/>
                          <a:ea typeface="+mn-ea"/>
                          <a:cs typeface="Segoe UI Light" panose="020B0502040204020203" pitchFamily="34" charset="0"/>
                        </a:rPr>
                        <a:t>Enterprise Plan Add-ons</a:t>
                      </a:r>
                      <a:endParaRPr lang="en-US" sz="1400" i="1" kern="1200" dirty="0">
                        <a:solidFill>
                          <a:srgbClr val="33302E"/>
                        </a:solidFill>
                        <a:latin typeface="Segoe UI Light" panose="020B0502040204020203" pitchFamily="34" charset="0"/>
                        <a:ea typeface="+mn-ea"/>
                        <a:cs typeface="Segoe UI Light" panose="020B0502040204020203" pitchFamily="34" charset="0"/>
                      </a:endParaRPr>
                    </a:p>
                  </a:txBody>
                  <a:tcPr marL="0" marR="0" marT="0" marB="0" anchor="b">
                    <a:lnL w="6350"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endParaRPr lang="en-US" sz="1100" kern="0" dirty="0">
                        <a:gradFill>
                          <a:gsLst>
                            <a:gs pos="0">
                              <a:srgbClr val="FFFFFF"/>
                            </a:gs>
                            <a:gs pos="100000">
                              <a:srgbClr val="FFFFFF"/>
                            </a:gs>
                          </a:gsLst>
                          <a:lin ang="5400000" scaled="0"/>
                        </a:gradFill>
                        <a:latin typeface="12"/>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lvl="0" indent="0" algn="ctr" defTabSz="932111" rtl="0" eaLnBrk="1" fontAlgn="base" latinLnBrk="0" hangingPunct="1">
                        <a:lnSpc>
                          <a:spcPct val="70000"/>
                        </a:lnSpc>
                        <a:spcBef>
                          <a:spcPct val="0"/>
                        </a:spcBef>
                        <a:spcAft>
                          <a:spcPct val="0"/>
                        </a:spcAft>
                        <a:buClrTx/>
                        <a:buSzTx/>
                        <a:buFontTx/>
                        <a:buNone/>
                        <a:tabLst/>
                        <a:defRPr/>
                      </a:pPr>
                      <a:endParaRPr kumimoji="0" lang="en-US" sz="1100" b="0" i="0" u="none" strike="noStrike" kern="0" cap="none" spc="0" normalizeH="0" baseline="0" noProof="0" dirty="0">
                        <a:ln>
                          <a:noFill/>
                        </a:ln>
                        <a:solidFill>
                          <a:schemeClr val="accent1"/>
                        </a:solidFill>
                        <a:effectLst/>
                        <a:uLnTx/>
                        <a:uFillTx/>
                        <a:latin typeface="Segoe UI"/>
                        <a:ea typeface="Segoe UI" pitchFamily="34" charset="0"/>
                        <a:cs typeface="Segoe UI" pitchFamily="34" charset="0"/>
                      </a:endParaRPr>
                    </a:p>
                  </a:txBody>
                  <a:tcPr marL="91427" marR="91427" marT="45713" marB="45713" anchor="b">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13"/>
                  </a:ext>
                </a:extLst>
              </a:tr>
              <a:tr h="309034">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kumimoji="0" lang="en-US" sz="1000" b="0" i="1" u="none" strike="noStrike" kern="1200" cap="none" spc="0" normalizeH="0" baseline="0" dirty="0">
                        <a:ln>
                          <a:noFill/>
                        </a:ln>
                        <a:solidFill>
                          <a:srgbClr val="33302E"/>
                        </a:solidFill>
                        <a:effectLst/>
                        <a:uLnTx/>
                        <a:uFillTx/>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kern="1200" baseline="0" dirty="0">
                          <a:solidFill>
                            <a:schemeClr val="tx2"/>
                          </a:solidFill>
                          <a:latin typeface="Segoe UI Light" panose="020B0502040204020203" pitchFamily="34" charset="0"/>
                          <a:ea typeface="+mn-ea"/>
                          <a:cs typeface="Segoe UI Light" panose="020B0502040204020203" pitchFamily="34" charset="0"/>
                        </a:rPr>
                        <a:t>PSTN Calling </a:t>
                      </a:r>
                      <a:r>
                        <a:rPr kumimoji="0" lang="en-US" sz="900" b="0" i="1" u="none" strike="noStrike" kern="1200" cap="none" spc="0" normalizeH="0" baseline="0" dirty="0">
                          <a:ln>
                            <a:noFill/>
                          </a:ln>
                          <a:solidFill>
                            <a:schemeClr val="tx2"/>
                          </a:solidFill>
                          <a:effectLst/>
                          <a:uLnTx/>
                          <a:uFillTx/>
                          <a:latin typeface="Segoe UI Light" panose="020B0502040204020203" pitchFamily="34" charset="0"/>
                          <a:ea typeface="+mn-ea"/>
                          <a:cs typeface="Segoe UI Light" panose="020B0502040204020203" pitchFamily="34" charset="0"/>
                        </a:rPr>
                        <a:t>Skype for Business</a:t>
                      </a:r>
                      <a:endParaRPr kumimoji="0" lang="en-US" sz="1000" b="0" i="1" u="none" strike="noStrike" kern="1200" cap="none" spc="0" normalizeH="0" baseline="0" dirty="0">
                        <a:ln>
                          <a:noFill/>
                        </a:ln>
                        <a:solidFill>
                          <a:schemeClr val="tx2"/>
                        </a:solidFill>
                        <a:effectLst/>
                        <a:uLnTx/>
                        <a:uFillTx/>
                        <a:latin typeface="Segoe UI Light" panose="020B0502040204020203" pitchFamily="34" charset="0"/>
                        <a:ea typeface="+mn-ea"/>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endParaRPr lang="en-US" sz="1400" kern="0" dirty="0">
                        <a:solidFill>
                          <a:schemeClr val="tx1"/>
                        </a:solidFill>
                        <a:latin typeface="+mn-lt"/>
                        <a:ea typeface="Segoe UI" pitchFamily="34" charset="0"/>
                        <a:cs typeface="Segoe UI"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kern="1200" dirty="0">
                          <a:solidFill>
                            <a:schemeClr val="accent1"/>
                          </a:solidFill>
                          <a:latin typeface="Segoe UI Light" panose="020B0502040204020203" pitchFamily="34" charset="0"/>
                          <a:ea typeface="+mn-ea"/>
                          <a:cs typeface="Segoe UI Light" panose="020B0502040204020203" pitchFamily="34" charset="0"/>
                        </a:rPr>
                        <a:t>+TBC</a:t>
                      </a:r>
                    </a:p>
                  </a:txBody>
                  <a:tcPr marL="0" marR="0" marT="0" marB="0"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14"/>
                  </a:ext>
                </a:extLst>
              </a:tr>
            </a:tbl>
          </a:graphicData>
        </a:graphic>
      </p:graphicFrame>
      <p:sp>
        <p:nvSpPr>
          <p:cNvPr id="23" name="Title 22"/>
          <p:cNvSpPr>
            <a:spLocks noGrp="1"/>
          </p:cNvSpPr>
          <p:nvPr>
            <p:ph type="title"/>
          </p:nvPr>
        </p:nvSpPr>
        <p:spPr>
          <a:xfrm>
            <a:off x="257654" y="257171"/>
            <a:ext cx="11929551" cy="1087535"/>
          </a:xfrm>
        </p:spPr>
        <p:txBody>
          <a:bodyPr/>
          <a:lstStyle/>
          <a:p>
            <a:pPr defTabSz="932418">
              <a:lnSpc>
                <a:spcPts val="3570"/>
              </a:lnSpc>
              <a:defRPr/>
            </a:pPr>
            <a:r>
              <a:rPr lang="en-US" sz="3199" b="1" kern="900" spc="300" dirty="0">
                <a:solidFill>
                  <a:srgbClr val="DC3C00"/>
                </a:solidFill>
                <a:latin typeface="Segoe UI"/>
              </a:rPr>
              <a:t>OFFICE 365 EDUCATION OFFERINGS  </a:t>
            </a:r>
            <a:br>
              <a:rPr lang="en-US" sz="3199" b="1" kern="900" spc="300" dirty="0">
                <a:solidFill>
                  <a:srgbClr val="DC3C00"/>
                </a:solidFill>
                <a:latin typeface="Segoe UI"/>
              </a:rPr>
            </a:br>
            <a:endParaRPr lang="en-US" sz="3199" b="1" kern="900" spc="300" dirty="0">
              <a:solidFill>
                <a:schemeClr val="accent1"/>
              </a:solidFill>
              <a:latin typeface="+mn-lt"/>
              <a:ea typeface="+mj-ea"/>
              <a:cs typeface="+mj-cs"/>
            </a:endParaRPr>
          </a:p>
        </p:txBody>
      </p:sp>
      <p:sp>
        <p:nvSpPr>
          <p:cNvPr id="16" name="TextBox 15"/>
          <p:cNvSpPr txBox="1"/>
          <p:nvPr/>
        </p:nvSpPr>
        <p:spPr>
          <a:xfrm>
            <a:off x="337878" y="6527386"/>
            <a:ext cx="11648683" cy="438098"/>
          </a:xfrm>
          <a:prstGeom prst="rect">
            <a:avLst/>
          </a:prstGeom>
          <a:solidFill>
            <a:srgbClr val="FFFFFF">
              <a:lumMod val="95000"/>
              <a:alpha val="55000"/>
            </a:srgbClr>
          </a:solidFill>
        </p:spPr>
        <p:txBody>
          <a:bodyPr wrap="square" lIns="182854" tIns="146283" rIns="182854" bIns="146283" rtlCol="0" anchor="ctr">
            <a:noAutofit/>
          </a:bodyPr>
          <a:lstStyle/>
          <a:p>
            <a:pPr defTabSz="914053">
              <a:lnSpc>
                <a:spcPct val="90000"/>
              </a:lnSpc>
              <a:spcAft>
                <a:spcPts val="600"/>
              </a:spcAft>
              <a:defRPr/>
            </a:pPr>
            <a:r>
              <a:rPr lang="en-US" sz="900" kern="0" dirty="0">
                <a:gradFill>
                  <a:gsLst>
                    <a:gs pos="2917">
                      <a:srgbClr val="505050"/>
                    </a:gs>
                    <a:gs pos="30000">
                      <a:srgbClr val="505050"/>
                    </a:gs>
                  </a:gsLst>
                  <a:lin ang="5400000" scaled="0"/>
                </a:gradFill>
                <a:latin typeface="Segoe UI"/>
              </a:rPr>
              <a:t>*Toll-free and International Dial-out conferencing capabilities will incur additional per minute consumption charges when available. Customers can disable this feature to avoid additional billing. </a:t>
            </a:r>
          </a:p>
        </p:txBody>
      </p:sp>
    </p:spTree>
    <p:extLst>
      <p:ext uri="{BB962C8B-B14F-4D97-AF65-F5344CB8AC3E}">
        <p14:creationId xmlns:p14="http://schemas.microsoft.com/office/powerpoint/2010/main" val="276831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25819" y="11216"/>
            <a:ext cx="1709774" cy="69935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defTabSz="932563">
              <a:defRPr/>
            </a:pPr>
            <a:endParaRPr lang="en-US" sz="1199" dirty="0" err="1">
              <a:solidFill>
                <a:srgbClr val="FFFFFF"/>
              </a:solidFill>
              <a:latin typeface="Segoe UI"/>
            </a:endParaRPr>
          </a:p>
        </p:txBody>
      </p:sp>
      <p:sp>
        <p:nvSpPr>
          <p:cNvPr id="23" name="Title 22"/>
          <p:cNvSpPr>
            <a:spLocks noGrp="1"/>
          </p:cNvSpPr>
          <p:nvPr>
            <p:ph type="title"/>
          </p:nvPr>
        </p:nvSpPr>
        <p:spPr>
          <a:xfrm>
            <a:off x="226703" y="295758"/>
            <a:ext cx="10032815" cy="1087535"/>
          </a:xfrm>
        </p:spPr>
        <p:txBody>
          <a:bodyPr/>
          <a:lstStyle/>
          <a:p>
            <a:pPr defTabSz="932418">
              <a:lnSpc>
                <a:spcPts val="3570"/>
              </a:lnSpc>
              <a:defRPr/>
            </a:pPr>
            <a:r>
              <a:rPr lang="en-US" sz="3199" b="1" kern="900" spc="300" dirty="0">
                <a:solidFill>
                  <a:schemeClr val="accent1"/>
                </a:solidFill>
                <a:latin typeface="+mn-lt"/>
                <a:ea typeface="+mj-ea"/>
                <a:cs typeface="+mj-cs"/>
              </a:rPr>
              <a:t>E5 - BUILT FOR TEAMS AND NETWORKS</a:t>
            </a:r>
          </a:p>
        </p:txBody>
      </p:sp>
      <p:sp>
        <p:nvSpPr>
          <p:cNvPr id="6" name="Rectangle 5"/>
          <p:cNvSpPr/>
          <p:nvPr/>
        </p:nvSpPr>
        <p:spPr bwMode="auto">
          <a:xfrm>
            <a:off x="273961" y="1440337"/>
            <a:ext cx="9985557" cy="1234265"/>
          </a:xfrm>
          <a:prstGeom prst="rect">
            <a:avLst/>
          </a:prstGeom>
          <a:solidFill>
            <a:schemeClr val="accent1"/>
          </a:solidFill>
          <a:ln w="10000" cap="flat" cmpd="sng" algn="ctr">
            <a:noFill/>
            <a:prstDash val="solid"/>
            <a:headEnd type="none" w="med" len="med"/>
            <a:tailEnd type="none" w="med" len="med"/>
          </a:ln>
          <a:effectLst/>
        </p:spPr>
        <p:txBody>
          <a:bodyPr rot="0" spcFirstLastPara="0" vertOverflow="overflow" horzOverflow="overflow" vert="horz" wrap="square" lIns="274281" tIns="274281" rIns="182854" bIns="91427" numCol="1" spcCol="0" rtlCol="0" fromWordArt="0" anchor="t" anchorCtr="0" forceAA="0" compatLnSpc="1">
            <a:prstTxWarp prst="textNoShape">
              <a:avLst/>
            </a:prstTxWarp>
            <a:noAutofit/>
          </a:bodyPr>
          <a:lstStyle/>
          <a:p>
            <a:pPr defTabSz="914053">
              <a:lnSpc>
                <a:spcPct val="90000"/>
              </a:lnSpc>
              <a:spcAft>
                <a:spcPts val="600"/>
              </a:spcAft>
              <a:defRPr/>
            </a:pPr>
            <a:r>
              <a:rPr lang="en-GB" sz="2000" b="1" kern="0" spc="300" dirty="0">
                <a:gradFill>
                  <a:gsLst>
                    <a:gs pos="87745">
                      <a:srgbClr val="FFFFFF"/>
                    </a:gs>
                    <a:gs pos="71078">
                      <a:srgbClr val="FFFFFF"/>
                    </a:gs>
                  </a:gsLst>
                  <a:lin ang="2700000" scaled="1"/>
                </a:gradFill>
                <a:latin typeface="Segoe UI"/>
              </a:rPr>
              <a:t>PSTN CONFERENCING</a:t>
            </a:r>
            <a:endParaRPr lang="en-GB" sz="1599" b="1" kern="0" spc="300" dirty="0">
              <a:gradFill>
                <a:gsLst>
                  <a:gs pos="87745">
                    <a:srgbClr val="FFFFFF"/>
                  </a:gs>
                  <a:gs pos="71078">
                    <a:srgbClr val="FFFFFF"/>
                  </a:gs>
                </a:gsLst>
                <a:lin ang="2700000" scaled="1"/>
              </a:gradFill>
              <a:latin typeface="Segoe UI"/>
            </a:endParaRPr>
          </a:p>
          <a:p>
            <a:pPr marL="231730" indent="-231730" defTabSz="913841">
              <a:lnSpc>
                <a:spcPct val="90000"/>
              </a:lnSpc>
              <a:buFont typeface="Arial" panose="020B0604020202020204" pitchFamily="34" charset="0"/>
              <a:buChar char="•"/>
              <a:defRPr/>
            </a:pPr>
            <a:r>
              <a:rPr lang="en-GB" sz="1599" kern="0" dirty="0">
                <a:gradFill>
                  <a:gsLst>
                    <a:gs pos="87745">
                      <a:srgbClr val="FFFFFF"/>
                    </a:gs>
                    <a:gs pos="71078">
                      <a:srgbClr val="FFFFFF"/>
                    </a:gs>
                  </a:gsLst>
                  <a:lin ang="2700000" scaled="1"/>
                </a:gradFill>
                <a:latin typeface="Segoe UI"/>
              </a:rPr>
              <a:t>Use a dial-in number to join Skype meetings from any device</a:t>
            </a:r>
          </a:p>
          <a:p>
            <a:pPr marL="231730" indent="-231730" defTabSz="913841">
              <a:lnSpc>
                <a:spcPct val="90000"/>
              </a:lnSpc>
              <a:buFont typeface="Arial" panose="020B0604020202020204" pitchFamily="34" charset="0"/>
              <a:buChar char="•"/>
              <a:defRPr/>
            </a:pPr>
            <a:r>
              <a:rPr lang="en-GB" sz="1599" kern="0" dirty="0">
                <a:gradFill>
                  <a:gsLst>
                    <a:gs pos="87745">
                      <a:srgbClr val="FFFFFF"/>
                    </a:gs>
                    <a:gs pos="71078">
                      <a:srgbClr val="FFFFFF"/>
                    </a:gs>
                  </a:gsLst>
                  <a:lin ang="2700000" scaled="1"/>
                </a:gradFill>
                <a:latin typeface="Segoe UI"/>
              </a:rPr>
              <a:t>Dial-out to bring participants into the meeting</a:t>
            </a:r>
          </a:p>
        </p:txBody>
      </p:sp>
      <p:sp>
        <p:nvSpPr>
          <p:cNvPr id="7" name="Rectangle 6"/>
          <p:cNvSpPr/>
          <p:nvPr/>
        </p:nvSpPr>
        <p:spPr bwMode="auto">
          <a:xfrm>
            <a:off x="273961" y="2714601"/>
            <a:ext cx="9985557" cy="1371405"/>
          </a:xfrm>
          <a:prstGeom prst="rect">
            <a:avLst/>
          </a:prstGeom>
          <a:solidFill>
            <a:schemeClr val="accent1"/>
          </a:solidFill>
          <a:ln w="10000" cap="flat" cmpd="sng" algn="ctr">
            <a:noFill/>
            <a:prstDash val="solid"/>
            <a:headEnd type="none" w="med" len="med"/>
            <a:tailEnd type="none" w="med" len="med"/>
          </a:ln>
          <a:effectLst/>
        </p:spPr>
        <p:txBody>
          <a:bodyPr rot="0" spcFirstLastPara="0" vertOverflow="overflow" horzOverflow="overflow" vert="horz" wrap="square" lIns="274281" tIns="274281" rIns="182854" bIns="91427" numCol="1" spcCol="0" rtlCol="0" fromWordArt="0" anchor="t" anchorCtr="0" forceAA="0" compatLnSpc="1">
            <a:prstTxWarp prst="textNoShape">
              <a:avLst/>
            </a:prstTxWarp>
            <a:noAutofit/>
          </a:bodyPr>
          <a:lstStyle/>
          <a:p>
            <a:pPr defTabSz="913841">
              <a:lnSpc>
                <a:spcPct val="90000"/>
              </a:lnSpc>
              <a:spcAft>
                <a:spcPts val="600"/>
              </a:spcAft>
              <a:defRPr/>
            </a:pPr>
            <a:r>
              <a:rPr lang="en-GB" sz="2000" b="1" kern="0" spc="300" dirty="0">
                <a:gradFill>
                  <a:gsLst>
                    <a:gs pos="87745">
                      <a:srgbClr val="FFFFFF"/>
                    </a:gs>
                    <a:gs pos="71078">
                      <a:srgbClr val="FFFFFF"/>
                    </a:gs>
                  </a:gsLst>
                  <a:lin ang="2700000" scaled="1"/>
                </a:gradFill>
                <a:latin typeface="Segoe UI"/>
              </a:rPr>
              <a:t>CLOUD PBX</a:t>
            </a:r>
          </a:p>
          <a:p>
            <a:pPr marL="231730" lvl="1" indent="-231730" defTabSz="913841">
              <a:lnSpc>
                <a:spcPct val="90000"/>
              </a:lnSpc>
              <a:buFont typeface="Arial" panose="020B0604020202020204" pitchFamily="34" charset="0"/>
              <a:buChar char="•"/>
              <a:defRPr/>
            </a:pPr>
            <a:r>
              <a:rPr lang="en-US" sz="1599" kern="0" dirty="0">
                <a:gradFill>
                  <a:gsLst>
                    <a:gs pos="87745">
                      <a:srgbClr val="FFFFFF"/>
                    </a:gs>
                    <a:gs pos="71078">
                      <a:srgbClr val="FFFFFF"/>
                    </a:gs>
                  </a:gsLst>
                  <a:lin ang="2700000" scaled="1"/>
                </a:gradFill>
                <a:latin typeface="Segoe UI"/>
              </a:rPr>
              <a:t>Office 365 as the central location to manage users for communications, email and content</a:t>
            </a:r>
            <a:endParaRPr lang="en-GB" sz="1000" b="1" kern="0" spc="300" dirty="0">
              <a:gradFill>
                <a:gsLst>
                  <a:gs pos="87745">
                    <a:srgbClr val="FFFFFF"/>
                  </a:gs>
                  <a:gs pos="71078">
                    <a:srgbClr val="FFFFFF"/>
                  </a:gs>
                </a:gsLst>
                <a:lin ang="2700000" scaled="1"/>
              </a:gradFill>
              <a:latin typeface="Segoe UI"/>
            </a:endParaRPr>
          </a:p>
          <a:p>
            <a:pPr marL="231730" indent="-231730" defTabSz="913841">
              <a:lnSpc>
                <a:spcPct val="90000"/>
              </a:lnSpc>
              <a:buFont typeface="Arial" panose="020B0604020202020204" pitchFamily="34" charset="0"/>
              <a:buChar char="•"/>
              <a:defRPr/>
            </a:pPr>
            <a:r>
              <a:rPr lang="en-GB" sz="1599" kern="0" dirty="0">
                <a:gradFill>
                  <a:gsLst>
                    <a:gs pos="87745">
                      <a:srgbClr val="FFFFFF"/>
                    </a:gs>
                    <a:gs pos="71078">
                      <a:srgbClr val="FFFFFF"/>
                    </a:gs>
                  </a:gsLst>
                  <a:lin ang="2700000" scaled="1"/>
                </a:gradFill>
                <a:latin typeface="Segoe UI"/>
              </a:rPr>
              <a:t>Eliminate separate PBX systems and transition to the cloud</a:t>
            </a:r>
          </a:p>
        </p:txBody>
      </p:sp>
      <p:sp>
        <p:nvSpPr>
          <p:cNvPr id="8" name="Rectangle 7"/>
          <p:cNvSpPr/>
          <p:nvPr/>
        </p:nvSpPr>
        <p:spPr bwMode="auto">
          <a:xfrm>
            <a:off x="273961" y="4126004"/>
            <a:ext cx="9985557" cy="1234265"/>
          </a:xfrm>
          <a:prstGeom prst="rect">
            <a:avLst/>
          </a:prstGeom>
          <a:solidFill>
            <a:schemeClr val="accent1"/>
          </a:solidFill>
          <a:ln w="10000" cap="flat" cmpd="sng" algn="ctr">
            <a:noFill/>
            <a:prstDash val="solid"/>
            <a:headEnd type="none" w="med" len="med"/>
            <a:tailEnd type="none" w="med" len="med"/>
          </a:ln>
          <a:effectLst/>
        </p:spPr>
        <p:txBody>
          <a:bodyPr rot="0" spcFirstLastPara="0" vertOverflow="overflow" horzOverflow="overflow" vert="horz" wrap="square" lIns="274281" tIns="274281" rIns="182854" bIns="91427" numCol="1" spcCol="0" rtlCol="0" fromWordArt="0" anchor="t" anchorCtr="0" forceAA="0" compatLnSpc="1">
            <a:prstTxWarp prst="textNoShape">
              <a:avLst/>
            </a:prstTxWarp>
            <a:noAutofit/>
          </a:bodyPr>
          <a:lstStyle/>
          <a:p>
            <a:pPr defTabSz="913841">
              <a:lnSpc>
                <a:spcPct val="90000"/>
              </a:lnSpc>
              <a:spcAft>
                <a:spcPts val="600"/>
              </a:spcAft>
              <a:defRPr/>
            </a:pPr>
            <a:r>
              <a:rPr lang="en-GB" sz="2000" b="1" kern="0" spc="300" dirty="0">
                <a:gradFill>
                  <a:gsLst>
                    <a:gs pos="87745">
                      <a:srgbClr val="FFFFFF"/>
                    </a:gs>
                    <a:gs pos="71078">
                      <a:srgbClr val="FFFFFF"/>
                    </a:gs>
                  </a:gsLst>
                  <a:lin ang="2700000" scaled="1"/>
                </a:gradFill>
                <a:latin typeface="Segoe UI"/>
              </a:rPr>
              <a:t>PSTN CALLING</a:t>
            </a:r>
            <a:endParaRPr lang="en-GB" sz="2000" kern="0" dirty="0">
              <a:gradFill>
                <a:gsLst>
                  <a:gs pos="87745">
                    <a:srgbClr val="FFFFFF"/>
                  </a:gs>
                  <a:gs pos="71078">
                    <a:srgbClr val="FFFFFF"/>
                  </a:gs>
                </a:gsLst>
                <a:lin ang="2700000" scaled="1"/>
              </a:gradFill>
              <a:latin typeface="Segoe UI"/>
            </a:endParaRPr>
          </a:p>
          <a:p>
            <a:pPr marL="231730" indent="-231730" defTabSz="913841">
              <a:lnSpc>
                <a:spcPct val="90000"/>
              </a:lnSpc>
              <a:buFont typeface="Arial" panose="020B0604020202020204" pitchFamily="34" charset="0"/>
              <a:buChar char="•"/>
              <a:defRPr/>
            </a:pPr>
            <a:r>
              <a:rPr lang="en-GB" sz="1599" kern="0" dirty="0">
                <a:gradFill>
                  <a:gsLst>
                    <a:gs pos="87745">
                      <a:srgbClr val="FFFFFF"/>
                    </a:gs>
                    <a:gs pos="71078">
                      <a:srgbClr val="FFFFFF"/>
                    </a:gs>
                  </a:gsLst>
                  <a:lin ang="2700000" scaled="1"/>
                </a:gradFill>
                <a:latin typeface="Segoe UI"/>
              </a:rPr>
              <a:t>Subscribe to calling plans from Office 365</a:t>
            </a:r>
          </a:p>
          <a:p>
            <a:pPr marL="231730" indent="-231730" defTabSz="913841">
              <a:lnSpc>
                <a:spcPct val="90000"/>
              </a:lnSpc>
              <a:buFont typeface="Arial" panose="020B0604020202020204" pitchFamily="34" charset="0"/>
              <a:buChar char="•"/>
              <a:defRPr/>
            </a:pPr>
            <a:r>
              <a:rPr lang="en-GB" sz="1599" kern="0" dirty="0">
                <a:gradFill>
                  <a:gsLst>
                    <a:gs pos="87745">
                      <a:srgbClr val="FFFFFF"/>
                    </a:gs>
                    <a:gs pos="71078">
                      <a:srgbClr val="FFFFFF"/>
                    </a:gs>
                  </a:gsLst>
                  <a:lin ang="2700000" scaled="1"/>
                </a:gradFill>
                <a:latin typeface="Segoe UI"/>
              </a:rPr>
              <a:t>Use existing phone numbers or get new ones</a:t>
            </a:r>
          </a:p>
        </p:txBody>
      </p:sp>
    </p:spTree>
    <p:extLst>
      <p:ext uri="{BB962C8B-B14F-4D97-AF65-F5344CB8AC3E}">
        <p14:creationId xmlns:p14="http://schemas.microsoft.com/office/powerpoint/2010/main" val="47857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7242484" y="497"/>
            <a:ext cx="5193109" cy="69935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defTabSz="932563">
              <a:defRPr/>
            </a:pPr>
            <a:endParaRPr lang="en-US" sz="1199" dirty="0" err="1">
              <a:solidFill>
                <a:srgbClr val="FFFFFF"/>
              </a:solidFill>
              <a:latin typeface="Segoe UI"/>
            </a:endParaRPr>
          </a:p>
        </p:txBody>
      </p:sp>
      <p:pic>
        <p:nvPicPr>
          <p:cNvPr id="22" name="Picture 21"/>
          <p:cNvPicPr>
            <a:picLocks noChangeAspect="1"/>
          </p:cNvPicPr>
          <p:nvPr/>
        </p:nvPicPr>
        <p:blipFill>
          <a:blip r:embed="rId3"/>
          <a:stretch>
            <a:fillRect/>
          </a:stretch>
        </p:blipFill>
        <p:spPr>
          <a:xfrm>
            <a:off x="7699818" y="3730543"/>
            <a:ext cx="3632090" cy="2042224"/>
          </a:xfrm>
          <a:prstGeom prst="rect">
            <a:avLst/>
          </a:prstGeom>
          <a:ln>
            <a:solidFill>
              <a:srgbClr val="0075CC"/>
            </a:solidFill>
          </a:ln>
        </p:spPr>
      </p:pic>
      <p:sp>
        <p:nvSpPr>
          <p:cNvPr id="23" name="Title 22"/>
          <p:cNvSpPr>
            <a:spLocks noGrp="1"/>
          </p:cNvSpPr>
          <p:nvPr>
            <p:ph type="title"/>
          </p:nvPr>
        </p:nvSpPr>
        <p:spPr>
          <a:xfrm>
            <a:off x="234034" y="306239"/>
            <a:ext cx="6953183" cy="1087535"/>
          </a:xfrm>
        </p:spPr>
        <p:txBody>
          <a:bodyPr vert="horz" lIns="137141" tIns="91427" rIns="137141" bIns="137141" rtlCol="0" anchor="t">
            <a:noAutofit/>
          </a:bodyPr>
          <a:lstStyle/>
          <a:p>
            <a:pPr defTabSz="932418">
              <a:lnSpc>
                <a:spcPts val="3570"/>
              </a:lnSpc>
            </a:pPr>
            <a:r>
              <a:rPr lang="en-US" sz="3199" b="1" kern="900" spc="300" dirty="0">
                <a:solidFill>
                  <a:schemeClr val="accent1"/>
                </a:solidFill>
                <a:latin typeface="+mn-lt"/>
                <a:ea typeface="+mj-ea"/>
                <a:cs typeface="+mj-cs"/>
              </a:rPr>
              <a:t>E5 - PERSONALISED AND ORG INSIGHT</a:t>
            </a:r>
          </a:p>
        </p:txBody>
      </p:sp>
      <p:sp>
        <p:nvSpPr>
          <p:cNvPr id="5" name="Rectangle 4"/>
          <p:cNvSpPr/>
          <p:nvPr/>
        </p:nvSpPr>
        <p:spPr bwMode="auto">
          <a:xfrm>
            <a:off x="373439" y="1347373"/>
            <a:ext cx="6674173" cy="2285676"/>
          </a:xfrm>
          <a:prstGeom prst="rect">
            <a:avLst/>
          </a:prstGeom>
          <a:solidFill>
            <a:schemeClr val="accent1"/>
          </a:solidFill>
          <a:ln w="10000" cap="flat" cmpd="sng" algn="ctr">
            <a:noFill/>
            <a:prstDash val="solid"/>
            <a:headEnd type="none" w="med" len="med"/>
            <a:tailEnd type="none" w="med" len="med"/>
          </a:ln>
          <a:effectLst/>
        </p:spPr>
        <p:txBody>
          <a:bodyPr rot="0" spcFirstLastPara="0" vertOverflow="overflow" horzOverflow="overflow" vert="horz" wrap="square" lIns="274281" tIns="274281" rIns="182854" bIns="91427" numCol="1" spcCol="0" rtlCol="0" fromWordArt="0" anchor="t" anchorCtr="0" forceAA="0" compatLnSpc="1">
            <a:prstTxWarp prst="textNoShape">
              <a:avLst/>
            </a:prstTxWarp>
            <a:noAutofit/>
          </a:bodyPr>
          <a:lstStyle/>
          <a:p>
            <a:pPr defTabSz="914053">
              <a:lnSpc>
                <a:spcPct val="90000"/>
              </a:lnSpc>
              <a:spcAft>
                <a:spcPts val="1199"/>
              </a:spcAft>
              <a:defRPr/>
            </a:pPr>
            <a:r>
              <a:rPr lang="en-GB" sz="2400" b="1" kern="0" spc="300" dirty="0">
                <a:gradFill>
                  <a:gsLst>
                    <a:gs pos="87745">
                      <a:srgbClr val="FFFFFF"/>
                    </a:gs>
                    <a:gs pos="71078">
                      <a:srgbClr val="FFFFFF"/>
                    </a:gs>
                  </a:gsLst>
                  <a:lin ang="2700000" scaled="1"/>
                </a:gradFill>
                <a:latin typeface="Segoe UI"/>
              </a:rPr>
              <a:t>POWER BI PRO</a:t>
            </a:r>
          </a:p>
          <a:p>
            <a:pPr marL="233318" indent="-233318" defTabSz="914053">
              <a:lnSpc>
                <a:spcPct val="90000"/>
              </a:lnSpc>
              <a:spcAft>
                <a:spcPts val="200"/>
              </a:spcAft>
              <a:buFont typeface="Arial" panose="020B0604020202020204" pitchFamily="34" charset="0"/>
              <a:buChar char="•"/>
              <a:defRPr/>
            </a:pPr>
            <a:r>
              <a:rPr lang="en-US" kern="0" dirty="0">
                <a:gradFill>
                  <a:gsLst>
                    <a:gs pos="87745">
                      <a:srgbClr val="FFFFFF"/>
                    </a:gs>
                    <a:gs pos="71078">
                      <a:srgbClr val="FFFFFF"/>
                    </a:gs>
                  </a:gsLst>
                  <a:lin ang="2700000" scaled="1"/>
                </a:gradFill>
                <a:latin typeface="Segoe UI"/>
              </a:rPr>
              <a:t>Fast, easy access to the data you need</a:t>
            </a:r>
          </a:p>
          <a:p>
            <a:pPr marL="233318" indent="-233318" defTabSz="914053">
              <a:lnSpc>
                <a:spcPct val="90000"/>
              </a:lnSpc>
              <a:spcAft>
                <a:spcPts val="200"/>
              </a:spcAft>
              <a:buFont typeface="Arial" panose="020B0604020202020204" pitchFamily="34" charset="0"/>
              <a:buChar char="•"/>
              <a:defRPr/>
            </a:pPr>
            <a:r>
              <a:rPr lang="en-US" kern="0" dirty="0">
                <a:gradFill>
                  <a:gsLst>
                    <a:gs pos="87745">
                      <a:srgbClr val="FFFFFF"/>
                    </a:gs>
                    <a:gs pos="71078">
                      <a:srgbClr val="FFFFFF"/>
                    </a:gs>
                  </a:gsLst>
                  <a:lin ang="2700000" scaled="1"/>
                </a:gradFill>
                <a:latin typeface="Segoe UI"/>
              </a:rPr>
              <a:t>One dashboard, a live 360º view of your business</a:t>
            </a:r>
          </a:p>
          <a:p>
            <a:pPr marL="233318" indent="-233318" defTabSz="914053">
              <a:lnSpc>
                <a:spcPct val="90000"/>
              </a:lnSpc>
              <a:spcAft>
                <a:spcPts val="200"/>
              </a:spcAft>
              <a:buFont typeface="Arial" panose="020B0604020202020204" pitchFamily="34" charset="0"/>
              <a:buChar char="•"/>
              <a:defRPr/>
            </a:pPr>
            <a:r>
              <a:rPr lang="en-US" kern="0" dirty="0">
                <a:gradFill>
                  <a:gsLst>
                    <a:gs pos="87745">
                      <a:srgbClr val="FFFFFF"/>
                    </a:gs>
                    <a:gs pos="71078">
                      <a:srgbClr val="FFFFFF"/>
                    </a:gs>
                  </a:gsLst>
                  <a:lin ang="2700000" scaled="1"/>
                </a:gradFill>
                <a:latin typeface="Segoe UI"/>
              </a:rPr>
              <a:t>Explore your data and discover new insights</a:t>
            </a:r>
          </a:p>
        </p:txBody>
      </p:sp>
      <p:sp>
        <p:nvSpPr>
          <p:cNvPr id="6" name="Rectangle 5"/>
          <p:cNvSpPr/>
          <p:nvPr/>
        </p:nvSpPr>
        <p:spPr bwMode="auto">
          <a:xfrm>
            <a:off x="373439" y="3694739"/>
            <a:ext cx="6674173" cy="2285676"/>
          </a:xfrm>
          <a:prstGeom prst="rect">
            <a:avLst/>
          </a:prstGeom>
          <a:solidFill>
            <a:schemeClr val="accent1"/>
          </a:solidFill>
          <a:ln w="10000" cap="flat" cmpd="sng" algn="ctr">
            <a:noFill/>
            <a:prstDash val="solid"/>
            <a:headEnd type="none" w="med" len="med"/>
            <a:tailEnd type="none" w="med" len="med"/>
          </a:ln>
          <a:effectLst/>
        </p:spPr>
        <p:txBody>
          <a:bodyPr rot="0" spcFirstLastPara="0" vertOverflow="overflow" horzOverflow="overflow" vert="horz" wrap="square" lIns="274281" tIns="274281" rIns="182854" bIns="91427" numCol="1" spcCol="0" rtlCol="0" fromWordArt="0" anchor="t" anchorCtr="0" forceAA="0" compatLnSpc="1">
            <a:prstTxWarp prst="textNoShape">
              <a:avLst/>
            </a:prstTxWarp>
            <a:noAutofit/>
          </a:bodyPr>
          <a:lstStyle/>
          <a:p>
            <a:pPr defTabSz="914053">
              <a:lnSpc>
                <a:spcPct val="90000"/>
              </a:lnSpc>
              <a:spcAft>
                <a:spcPts val="1199"/>
              </a:spcAft>
              <a:defRPr/>
            </a:pPr>
            <a:r>
              <a:rPr lang="en-GB" sz="2400" b="1" kern="0" spc="300" dirty="0">
                <a:gradFill>
                  <a:gsLst>
                    <a:gs pos="87745">
                      <a:srgbClr val="FFFFFF"/>
                    </a:gs>
                    <a:gs pos="71078">
                      <a:srgbClr val="FFFFFF"/>
                    </a:gs>
                  </a:gsLst>
                  <a:lin ang="2700000" scaled="1"/>
                </a:gradFill>
                <a:latin typeface="Segoe UI"/>
              </a:rPr>
              <a:t>DELVE ANALYTICS</a:t>
            </a:r>
          </a:p>
          <a:p>
            <a:pPr marL="231730" indent="-231730" defTabSz="913841">
              <a:lnSpc>
                <a:spcPct val="90000"/>
              </a:lnSpc>
              <a:spcAft>
                <a:spcPts val="200"/>
              </a:spcAft>
              <a:buFont typeface="Arial" panose="020B0604020202020204" pitchFamily="34" charset="0"/>
              <a:buChar char="•"/>
              <a:defRPr/>
            </a:pPr>
            <a:r>
              <a:rPr lang="en-US" kern="0" dirty="0">
                <a:gradFill>
                  <a:gsLst>
                    <a:gs pos="87745">
                      <a:srgbClr val="FFFFFF"/>
                    </a:gs>
                    <a:gs pos="71078">
                      <a:srgbClr val="FFFFFF"/>
                    </a:gs>
                  </a:gsLst>
                  <a:lin ang="2700000" scaled="1"/>
                </a:gradFill>
                <a:latin typeface="Segoe UI"/>
              </a:rPr>
              <a:t>Real-time work map of team engagement</a:t>
            </a:r>
          </a:p>
          <a:p>
            <a:pPr marL="231730" indent="-231730" defTabSz="913841">
              <a:lnSpc>
                <a:spcPct val="90000"/>
              </a:lnSpc>
              <a:spcAft>
                <a:spcPts val="200"/>
              </a:spcAft>
              <a:buFont typeface="Arial" panose="020B0604020202020204" pitchFamily="34" charset="0"/>
              <a:buChar char="•"/>
              <a:defRPr/>
            </a:pPr>
            <a:r>
              <a:rPr lang="en-US" kern="0" dirty="0">
                <a:gradFill>
                  <a:gsLst>
                    <a:gs pos="87745">
                      <a:srgbClr val="FFFFFF"/>
                    </a:gs>
                    <a:gs pos="71078">
                      <a:srgbClr val="FFFFFF"/>
                    </a:gs>
                  </a:gsLst>
                  <a:lin ang="2700000" scaled="1"/>
                </a:gradFill>
                <a:latin typeface="Segoe UI"/>
              </a:rPr>
              <a:t>Surface trending topics &amp; interaction around those topics</a:t>
            </a:r>
          </a:p>
        </p:txBody>
      </p:sp>
      <p:sp>
        <p:nvSpPr>
          <p:cNvPr id="12" name="TextBox 11"/>
          <p:cNvSpPr txBox="1"/>
          <p:nvPr/>
        </p:nvSpPr>
        <p:spPr>
          <a:xfrm>
            <a:off x="8259694" y="3072603"/>
            <a:ext cx="2501932" cy="215414"/>
          </a:xfrm>
          <a:prstGeom prst="rect">
            <a:avLst/>
          </a:prstGeom>
        </p:spPr>
        <p:txBody>
          <a:bodyPr wrap="none" lIns="0" tIns="0" rIns="0" bIns="0" rtlCol="0" anchor="ctr">
            <a:noAutofit/>
          </a:bodyPr>
          <a:lstStyle/>
          <a:p>
            <a:pPr algn="ctr" defTabSz="914053">
              <a:defRPr/>
            </a:pPr>
            <a:r>
              <a:rPr lang="en-US" sz="1399" b="1" kern="0" dirty="0">
                <a:solidFill>
                  <a:srgbClr val="DC3C00"/>
                </a:solidFill>
                <a:latin typeface="Segoe UI"/>
                <a:cs typeface="Bodoni Std Bold Italic"/>
              </a:rPr>
              <a:t>POWER BI PRO</a:t>
            </a:r>
          </a:p>
        </p:txBody>
      </p:sp>
      <p:sp>
        <p:nvSpPr>
          <p:cNvPr id="20" name="TextBox 19"/>
          <p:cNvSpPr txBox="1"/>
          <p:nvPr/>
        </p:nvSpPr>
        <p:spPr>
          <a:xfrm>
            <a:off x="7765276" y="6168790"/>
            <a:ext cx="3490769" cy="162307"/>
          </a:xfrm>
          <a:prstGeom prst="rect">
            <a:avLst/>
          </a:prstGeom>
        </p:spPr>
        <p:txBody>
          <a:bodyPr wrap="square" lIns="0" tIns="0" rIns="0" bIns="0" rtlCol="0" anchor="ctr">
            <a:noAutofit/>
          </a:bodyPr>
          <a:lstStyle/>
          <a:p>
            <a:pPr algn="ctr" defTabSz="914053">
              <a:defRPr/>
            </a:pPr>
            <a:r>
              <a:rPr lang="en-US" sz="1399" b="1" dirty="0">
                <a:solidFill>
                  <a:srgbClr val="DC3C00"/>
                </a:solidFill>
                <a:latin typeface="Segoe UI"/>
                <a:cs typeface="Bodoni Std Bold Italic"/>
              </a:rPr>
              <a:t>DELVE ANALYTICS</a:t>
            </a:r>
          </a:p>
        </p:txBody>
      </p:sp>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8314" y="3457018"/>
            <a:ext cx="4144692" cy="2559956"/>
          </a:xfrm>
          <a:prstGeom prst="rect">
            <a:avLst/>
          </a:prstGeom>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83682" y="668608"/>
            <a:ext cx="3648226" cy="2053280"/>
          </a:xfrm>
          <a:prstGeom prst="rect">
            <a:avLst/>
          </a:prstGeom>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8314" y="403152"/>
            <a:ext cx="4144692" cy="2559956"/>
          </a:xfrm>
          <a:prstGeom prst="rect">
            <a:avLst/>
          </a:prstGeom>
        </p:spPr>
      </p:pic>
    </p:spTree>
    <p:extLst>
      <p:ext uri="{BB962C8B-B14F-4D97-AF65-F5344CB8AC3E}">
        <p14:creationId xmlns:p14="http://schemas.microsoft.com/office/powerpoint/2010/main" val="565351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7242484" y="497"/>
            <a:ext cx="5193109" cy="69935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7" tIns="91427" rIns="91427" bIns="91427" numCol="1" spcCol="0" rtlCol="0" fromWordArt="0" anchor="b" anchorCtr="0" forceAA="0" compatLnSpc="1">
            <a:prstTxWarp prst="textNoShape">
              <a:avLst/>
            </a:prstTxWarp>
            <a:noAutofit/>
          </a:bodyPr>
          <a:lstStyle/>
          <a:p>
            <a:pPr algn="r" defTabSz="932563">
              <a:defRPr/>
            </a:pPr>
            <a:endParaRPr lang="en-US" sz="1199" dirty="0" err="1">
              <a:solidFill>
                <a:srgbClr val="FFFFFF"/>
              </a:solidFill>
              <a:latin typeface="Segoe UI"/>
            </a:endParaRPr>
          </a:p>
        </p:txBody>
      </p:sp>
      <p:sp>
        <p:nvSpPr>
          <p:cNvPr id="23" name="Title 22"/>
          <p:cNvSpPr>
            <a:spLocks noGrp="1"/>
          </p:cNvSpPr>
          <p:nvPr>
            <p:ph type="title"/>
          </p:nvPr>
        </p:nvSpPr>
        <p:spPr>
          <a:xfrm>
            <a:off x="234033" y="300296"/>
            <a:ext cx="11929551" cy="1087535"/>
          </a:xfrm>
        </p:spPr>
        <p:txBody>
          <a:bodyPr/>
          <a:lstStyle/>
          <a:p>
            <a:pPr defTabSz="932418">
              <a:lnSpc>
                <a:spcPts val="3570"/>
              </a:lnSpc>
              <a:defRPr/>
            </a:pPr>
            <a:r>
              <a:rPr lang="en-US" sz="3099" b="1" kern="900" spc="250" dirty="0">
                <a:solidFill>
                  <a:schemeClr val="accent1"/>
                </a:solidFill>
                <a:latin typeface="+mn-lt"/>
                <a:ea typeface="+mj-ea"/>
                <a:cs typeface="+mj-cs"/>
              </a:rPr>
              <a:t>E5 - PEOPLE CENTRIC COMPLIANCE</a:t>
            </a:r>
          </a:p>
        </p:txBody>
      </p:sp>
      <p:sp>
        <p:nvSpPr>
          <p:cNvPr id="5" name="Rectangle 4"/>
          <p:cNvSpPr/>
          <p:nvPr/>
        </p:nvSpPr>
        <p:spPr bwMode="auto">
          <a:xfrm>
            <a:off x="373439" y="1347373"/>
            <a:ext cx="6674173" cy="1554259"/>
          </a:xfrm>
          <a:prstGeom prst="rect">
            <a:avLst/>
          </a:prstGeom>
          <a:solidFill>
            <a:schemeClr val="accent1"/>
          </a:solidFill>
          <a:ln w="10000" cap="flat" cmpd="sng" algn="ctr">
            <a:noFill/>
            <a:prstDash val="solid"/>
            <a:headEnd type="none" w="med" len="med"/>
            <a:tailEnd type="none" w="med" len="med"/>
          </a:ln>
          <a:effectLst/>
        </p:spPr>
        <p:txBody>
          <a:bodyPr rot="0" spcFirstLastPara="0" vertOverflow="overflow" horzOverflow="overflow" vert="horz" wrap="square" lIns="274281" tIns="274281" rIns="182854" bIns="91427" numCol="1" spcCol="0" rtlCol="0" fromWordArt="0" anchor="t" anchorCtr="0" forceAA="0" compatLnSpc="1">
            <a:prstTxWarp prst="textNoShape">
              <a:avLst/>
            </a:prstTxWarp>
            <a:noAutofit/>
          </a:bodyPr>
          <a:lstStyle/>
          <a:p>
            <a:pPr defTabSz="914053">
              <a:lnSpc>
                <a:spcPct val="90000"/>
              </a:lnSpc>
              <a:spcAft>
                <a:spcPts val="600"/>
              </a:spcAft>
              <a:defRPr/>
            </a:pPr>
            <a:r>
              <a:rPr lang="en-GB" sz="2000" b="1" kern="0" spc="300" dirty="0">
                <a:gradFill>
                  <a:gsLst>
                    <a:gs pos="87745">
                      <a:srgbClr val="FFFFFF"/>
                    </a:gs>
                    <a:gs pos="71078">
                      <a:srgbClr val="FFFFFF"/>
                    </a:gs>
                  </a:gsLst>
                  <a:lin ang="2700000" scaled="1"/>
                </a:gradFill>
                <a:latin typeface="Segoe UI"/>
              </a:rPr>
              <a:t>CUSTOMER LOCKBOX</a:t>
            </a:r>
          </a:p>
          <a:p>
            <a:pPr marL="233318" indent="-233318" defTabSz="914053">
              <a:lnSpc>
                <a:spcPct val="90000"/>
              </a:lnSpc>
              <a:buFont typeface="Arial" panose="020B0604020202020204" pitchFamily="34" charset="0"/>
              <a:buChar char="•"/>
              <a:defRPr/>
            </a:pPr>
            <a:r>
              <a:rPr lang="en-US" sz="1599" kern="0" dirty="0">
                <a:gradFill>
                  <a:gsLst>
                    <a:gs pos="87745">
                      <a:srgbClr val="FFFFFF"/>
                    </a:gs>
                    <a:gs pos="71078">
                      <a:srgbClr val="FFFFFF"/>
                    </a:gs>
                  </a:gsLst>
                  <a:lin ang="2700000" scaled="1"/>
                </a:gradFill>
                <a:latin typeface="Segoe UI"/>
              </a:rPr>
              <a:t>Customer explicitly controls all access to data</a:t>
            </a:r>
          </a:p>
          <a:p>
            <a:pPr marL="233318" indent="-233318" defTabSz="914053">
              <a:lnSpc>
                <a:spcPct val="90000"/>
              </a:lnSpc>
              <a:buFont typeface="Arial" panose="020B0604020202020204" pitchFamily="34" charset="0"/>
              <a:buChar char="•"/>
              <a:defRPr/>
            </a:pPr>
            <a:r>
              <a:rPr lang="en-US" sz="1599" kern="0" dirty="0">
                <a:gradFill>
                  <a:gsLst>
                    <a:gs pos="87745">
                      <a:srgbClr val="FFFFFF"/>
                    </a:gs>
                    <a:gs pos="71078">
                      <a:srgbClr val="FFFFFF"/>
                    </a:gs>
                  </a:gsLst>
                  <a:lin ang="2700000" scaled="1"/>
                </a:gradFill>
                <a:latin typeface="Segoe UI"/>
              </a:rPr>
              <a:t>Nearly zero Microsoft interaction with customer content</a:t>
            </a:r>
          </a:p>
          <a:p>
            <a:pPr marL="233318" indent="-233318" defTabSz="914053">
              <a:lnSpc>
                <a:spcPct val="90000"/>
              </a:lnSpc>
              <a:buFont typeface="Arial" panose="020B0604020202020204" pitchFamily="34" charset="0"/>
              <a:buChar char="•"/>
              <a:defRPr/>
            </a:pPr>
            <a:r>
              <a:rPr lang="en-US" sz="1599" kern="0" dirty="0">
                <a:gradFill>
                  <a:gsLst>
                    <a:gs pos="87745">
                      <a:srgbClr val="FFFFFF"/>
                    </a:gs>
                    <a:gs pos="71078">
                      <a:srgbClr val="FFFFFF"/>
                    </a:gs>
                  </a:gsLst>
                  <a:lin ang="2700000" scaled="1"/>
                </a:gradFill>
                <a:latin typeface="Segoe UI"/>
              </a:rPr>
              <a:t>All access control activities logged and audited</a:t>
            </a:r>
          </a:p>
        </p:txBody>
      </p:sp>
      <p:sp>
        <p:nvSpPr>
          <p:cNvPr id="6" name="Rectangle 5"/>
          <p:cNvSpPr/>
          <p:nvPr/>
        </p:nvSpPr>
        <p:spPr bwMode="auto">
          <a:xfrm>
            <a:off x="373439" y="2951928"/>
            <a:ext cx="6674173" cy="1554259"/>
          </a:xfrm>
          <a:prstGeom prst="rect">
            <a:avLst/>
          </a:prstGeom>
          <a:solidFill>
            <a:schemeClr val="accent1"/>
          </a:solidFill>
          <a:ln w="10000" cap="flat" cmpd="sng" algn="ctr">
            <a:noFill/>
            <a:prstDash val="solid"/>
            <a:headEnd type="none" w="med" len="med"/>
            <a:tailEnd type="none" w="med" len="med"/>
          </a:ln>
          <a:effectLst/>
        </p:spPr>
        <p:txBody>
          <a:bodyPr rot="0" spcFirstLastPara="0" vertOverflow="overflow" horzOverflow="overflow" vert="horz" wrap="square" lIns="274281" tIns="274281" rIns="182854" bIns="91427" numCol="1" spcCol="0" rtlCol="0" fromWordArt="0" anchor="t" anchorCtr="0" forceAA="0" compatLnSpc="1">
            <a:prstTxWarp prst="textNoShape">
              <a:avLst/>
            </a:prstTxWarp>
            <a:noAutofit/>
          </a:bodyPr>
          <a:lstStyle/>
          <a:p>
            <a:pPr defTabSz="914053">
              <a:lnSpc>
                <a:spcPct val="90000"/>
              </a:lnSpc>
              <a:spcAft>
                <a:spcPts val="600"/>
              </a:spcAft>
              <a:defRPr/>
            </a:pPr>
            <a:r>
              <a:rPr lang="en-GB" sz="2000" b="1" kern="0" spc="300" dirty="0">
                <a:gradFill>
                  <a:gsLst>
                    <a:gs pos="87745">
                      <a:srgbClr val="FFFFFF"/>
                    </a:gs>
                    <a:gs pos="71078">
                      <a:srgbClr val="FFFFFF"/>
                    </a:gs>
                  </a:gsLst>
                  <a:lin ang="2700000" scaled="1"/>
                </a:gradFill>
                <a:latin typeface="Segoe UI"/>
              </a:rPr>
              <a:t>ADVANCED THREAT PROTECTION</a:t>
            </a:r>
          </a:p>
          <a:p>
            <a:pPr marL="233318" indent="-233318" defTabSz="914053">
              <a:lnSpc>
                <a:spcPct val="90000"/>
              </a:lnSpc>
              <a:buFont typeface="Arial" panose="020B0604020202020204" pitchFamily="34" charset="0"/>
              <a:buChar char="•"/>
              <a:defRPr/>
            </a:pPr>
            <a:r>
              <a:rPr lang="en-US" sz="1599" kern="0" dirty="0">
                <a:gradFill>
                  <a:gsLst>
                    <a:gs pos="87745">
                      <a:srgbClr val="FFFFFF"/>
                    </a:gs>
                    <a:gs pos="71078">
                      <a:srgbClr val="FFFFFF"/>
                    </a:gs>
                  </a:gsLst>
                  <a:lin ang="2700000" scaled="1"/>
                </a:gradFill>
                <a:latin typeface="Segoe UI"/>
              </a:rPr>
              <a:t>Protection against unknown malware and viruses</a:t>
            </a:r>
          </a:p>
          <a:p>
            <a:pPr marL="233318" indent="-233318" defTabSz="914053">
              <a:lnSpc>
                <a:spcPct val="90000"/>
              </a:lnSpc>
              <a:buFont typeface="Arial" panose="020B0604020202020204" pitchFamily="34" charset="0"/>
              <a:buChar char="•"/>
              <a:defRPr/>
            </a:pPr>
            <a:r>
              <a:rPr lang="en-US" sz="1599" kern="0" dirty="0">
                <a:gradFill>
                  <a:gsLst>
                    <a:gs pos="87745">
                      <a:srgbClr val="FFFFFF"/>
                    </a:gs>
                    <a:gs pos="71078">
                      <a:srgbClr val="FFFFFF"/>
                    </a:gs>
                  </a:gsLst>
                  <a:lin ang="2700000" scaled="1"/>
                </a:gradFill>
                <a:latin typeface="Segoe UI"/>
              </a:rPr>
              <a:t>Real time, time-of-click protection against malicious URLs</a:t>
            </a:r>
          </a:p>
          <a:p>
            <a:pPr marL="233318" indent="-233318" defTabSz="914053">
              <a:lnSpc>
                <a:spcPct val="90000"/>
              </a:lnSpc>
              <a:buFont typeface="Arial" panose="020B0604020202020204" pitchFamily="34" charset="0"/>
              <a:buChar char="•"/>
              <a:defRPr/>
            </a:pPr>
            <a:r>
              <a:rPr lang="en-US" sz="1599" kern="0" dirty="0">
                <a:gradFill>
                  <a:gsLst>
                    <a:gs pos="87745">
                      <a:srgbClr val="FFFFFF"/>
                    </a:gs>
                    <a:gs pos="71078">
                      <a:srgbClr val="FFFFFF"/>
                    </a:gs>
                  </a:gsLst>
                  <a:lin ang="2700000" scaled="1"/>
                </a:gradFill>
                <a:latin typeface="Segoe UI"/>
              </a:rPr>
              <a:t>Rich reporting and URL trace capabilities with Click Tracing</a:t>
            </a:r>
          </a:p>
        </p:txBody>
      </p:sp>
      <p:sp>
        <p:nvSpPr>
          <p:cNvPr id="7" name="Rectangle 6"/>
          <p:cNvSpPr/>
          <p:nvPr/>
        </p:nvSpPr>
        <p:spPr bwMode="auto">
          <a:xfrm>
            <a:off x="373439" y="4556481"/>
            <a:ext cx="6674173" cy="1554259"/>
          </a:xfrm>
          <a:prstGeom prst="rect">
            <a:avLst/>
          </a:prstGeom>
          <a:solidFill>
            <a:schemeClr val="accent1"/>
          </a:solidFill>
          <a:ln w="10000" cap="flat" cmpd="sng" algn="ctr">
            <a:noFill/>
            <a:prstDash val="solid"/>
            <a:headEnd type="none" w="med" len="med"/>
            <a:tailEnd type="none" w="med" len="med"/>
          </a:ln>
          <a:effectLst/>
        </p:spPr>
        <p:txBody>
          <a:bodyPr rot="0" spcFirstLastPara="0" vertOverflow="overflow" horzOverflow="overflow" vert="horz" wrap="square" lIns="274281" tIns="274281" rIns="182854" bIns="91427" numCol="1" spcCol="0" rtlCol="0" fromWordArt="0" anchor="t" anchorCtr="0" forceAA="0" compatLnSpc="1">
            <a:prstTxWarp prst="textNoShape">
              <a:avLst/>
            </a:prstTxWarp>
            <a:noAutofit/>
          </a:bodyPr>
          <a:lstStyle/>
          <a:p>
            <a:pPr defTabSz="913841">
              <a:lnSpc>
                <a:spcPct val="90000"/>
              </a:lnSpc>
              <a:spcAft>
                <a:spcPts val="600"/>
              </a:spcAft>
              <a:defRPr/>
            </a:pPr>
            <a:r>
              <a:rPr lang="en-GB" sz="2000" b="1" kern="0" spc="300" dirty="0">
                <a:gradFill>
                  <a:gsLst>
                    <a:gs pos="87745">
                      <a:srgbClr val="FFFFFF"/>
                    </a:gs>
                    <a:gs pos="71078">
                      <a:srgbClr val="FFFFFF"/>
                    </a:gs>
                  </a:gsLst>
                  <a:lin ang="2700000" scaled="1"/>
                </a:gradFill>
                <a:latin typeface="Segoe UI"/>
              </a:rPr>
              <a:t>OFFICE</a:t>
            </a:r>
            <a:r>
              <a:rPr lang="en-GB" sz="2000" b="1" kern="0" spc="300">
                <a:gradFill>
                  <a:gsLst>
                    <a:gs pos="87745">
                      <a:srgbClr val="FFFFFF"/>
                    </a:gs>
                    <a:gs pos="71078">
                      <a:srgbClr val="FFFFFF"/>
                    </a:gs>
                  </a:gsLst>
                  <a:lin ang="2700000" scaled="1"/>
                </a:gradFill>
                <a:latin typeface="Segoe UI"/>
              </a:rPr>
              <a:t> </a:t>
            </a:r>
            <a:r>
              <a:rPr lang="en-GB" sz="2000" b="1" kern="0" spc="300" dirty="0">
                <a:gradFill>
                  <a:gsLst>
                    <a:gs pos="87745">
                      <a:srgbClr val="FFFFFF"/>
                    </a:gs>
                    <a:gs pos="71078">
                      <a:srgbClr val="FFFFFF"/>
                    </a:gs>
                  </a:gsLst>
                  <a:lin ang="2700000" scaled="1"/>
                </a:gradFill>
                <a:latin typeface="Segoe UI"/>
              </a:rPr>
              <a:t>365 </a:t>
            </a:r>
            <a:r>
              <a:rPr lang="en-GB" sz="2000" b="1" kern="0" spc="300">
                <a:gradFill>
                  <a:gsLst>
                    <a:gs pos="87745">
                      <a:srgbClr val="FFFFFF"/>
                    </a:gs>
                    <a:gs pos="71078">
                      <a:srgbClr val="FFFFFF"/>
                    </a:gs>
                  </a:gsLst>
                  <a:lin ang="2700000" scaled="1"/>
                </a:gradFill>
                <a:latin typeface="Segoe UI"/>
              </a:rPr>
              <a:t>ADVANCED eDISCOVERY</a:t>
            </a:r>
            <a:endParaRPr lang="en-GB" sz="2000" b="1" kern="0" spc="300" dirty="0">
              <a:gradFill>
                <a:gsLst>
                  <a:gs pos="87745">
                    <a:srgbClr val="FFFFFF"/>
                  </a:gs>
                  <a:gs pos="71078">
                    <a:srgbClr val="FFFFFF"/>
                  </a:gs>
                </a:gsLst>
                <a:lin ang="2700000" scaled="1"/>
              </a:gradFill>
              <a:latin typeface="Segoe UI"/>
            </a:endParaRPr>
          </a:p>
          <a:p>
            <a:pPr marL="231730" lvl="1" indent="-231730" defTabSz="913841">
              <a:lnSpc>
                <a:spcPct val="90000"/>
              </a:lnSpc>
              <a:buFont typeface="Arial" panose="020B0604020202020204" pitchFamily="34" charset="0"/>
              <a:buChar char="•"/>
              <a:defRPr/>
            </a:pPr>
            <a:r>
              <a:rPr lang="en-US" sz="1599" kern="0" dirty="0">
                <a:gradFill>
                  <a:gsLst>
                    <a:gs pos="87745">
                      <a:srgbClr val="FFFFFF"/>
                    </a:gs>
                    <a:gs pos="71078">
                      <a:srgbClr val="FFFFFF"/>
                    </a:gs>
                  </a:gsLst>
                  <a:lin ang="2700000" scaled="1"/>
                </a:gradFill>
                <a:latin typeface="Segoe UI"/>
              </a:rPr>
              <a:t>Email review simplified by detection analytics</a:t>
            </a:r>
          </a:p>
          <a:p>
            <a:pPr marL="231730" lvl="1" indent="-231730" defTabSz="913841">
              <a:lnSpc>
                <a:spcPct val="90000"/>
              </a:lnSpc>
              <a:buFont typeface="Arial" panose="020B0604020202020204" pitchFamily="34" charset="0"/>
              <a:buChar char="•"/>
              <a:defRPr/>
            </a:pPr>
            <a:r>
              <a:rPr lang="en-US" sz="1599" kern="0" dirty="0">
                <a:gradFill>
                  <a:gsLst>
                    <a:gs pos="87745">
                      <a:srgbClr val="FFFFFF"/>
                    </a:gs>
                    <a:gs pos="71078">
                      <a:srgbClr val="FFFFFF"/>
                    </a:gs>
                  </a:gsLst>
                  <a:lin ang="2700000" scaled="1"/>
                </a:gradFill>
                <a:latin typeface="Segoe UI"/>
              </a:rPr>
              <a:t>Predictive coding trains system to identify relevance</a:t>
            </a:r>
          </a:p>
          <a:p>
            <a:pPr marL="231730" lvl="1" indent="-231730" defTabSz="913841">
              <a:lnSpc>
                <a:spcPct val="90000"/>
              </a:lnSpc>
              <a:buFont typeface="Arial" panose="020B0604020202020204" pitchFamily="34" charset="0"/>
              <a:buChar char="•"/>
              <a:defRPr/>
            </a:pPr>
            <a:r>
              <a:rPr lang="en-US" sz="1599" kern="0" dirty="0">
                <a:gradFill>
                  <a:gsLst>
                    <a:gs pos="87745">
                      <a:srgbClr val="FFFFFF"/>
                    </a:gs>
                    <a:gs pos="71078">
                      <a:srgbClr val="FFFFFF"/>
                    </a:gs>
                  </a:gsLst>
                  <a:lin ang="2700000" scaled="1"/>
                </a:gradFill>
                <a:latin typeface="Segoe UI"/>
              </a:rPr>
              <a:t>Themes and Search help map unstructured data</a:t>
            </a:r>
          </a:p>
        </p:txBody>
      </p:sp>
      <p:sp>
        <p:nvSpPr>
          <p:cNvPr id="12" name="TextBox 11"/>
          <p:cNvSpPr txBox="1"/>
          <p:nvPr/>
        </p:nvSpPr>
        <p:spPr>
          <a:xfrm>
            <a:off x="8468832" y="3867810"/>
            <a:ext cx="2501932" cy="215414"/>
          </a:xfrm>
          <a:prstGeom prst="rect">
            <a:avLst/>
          </a:prstGeom>
        </p:spPr>
        <p:txBody>
          <a:bodyPr wrap="none" lIns="0" tIns="0" rIns="0" bIns="0" rtlCol="0" anchor="ctr">
            <a:noAutofit/>
          </a:bodyPr>
          <a:lstStyle/>
          <a:p>
            <a:pPr algn="ctr" defTabSz="914053">
              <a:defRPr/>
            </a:pPr>
            <a:r>
              <a:rPr lang="en-US" sz="1399" b="1" kern="0" dirty="0">
                <a:solidFill>
                  <a:srgbClr val="DC3C00"/>
                </a:solidFill>
                <a:latin typeface="Segoe UI"/>
                <a:cs typeface="Bodoni Std Bold Italic"/>
              </a:rPr>
              <a:t>SECURED ATTACHMENTS/URLS</a:t>
            </a:r>
          </a:p>
        </p:txBody>
      </p:sp>
      <p:sp>
        <p:nvSpPr>
          <p:cNvPr id="20" name="TextBox 19"/>
          <p:cNvSpPr txBox="1"/>
          <p:nvPr/>
        </p:nvSpPr>
        <p:spPr>
          <a:xfrm>
            <a:off x="7974413" y="6110742"/>
            <a:ext cx="3490769" cy="430826"/>
          </a:xfrm>
          <a:prstGeom prst="rect">
            <a:avLst/>
          </a:prstGeom>
        </p:spPr>
        <p:txBody>
          <a:bodyPr wrap="square" lIns="0" tIns="0" rIns="0" bIns="0" rtlCol="0" anchor="ctr">
            <a:noAutofit/>
          </a:bodyPr>
          <a:lstStyle/>
          <a:p>
            <a:pPr algn="ctr" defTabSz="914053">
              <a:defRPr/>
            </a:pPr>
            <a:r>
              <a:rPr lang="en-US" sz="1399" b="1" dirty="0">
                <a:solidFill>
                  <a:srgbClr val="DC3C00"/>
                </a:solidFill>
                <a:latin typeface="Segoe UI"/>
                <a:cs typeface="Bodoni Std Bold Italic"/>
              </a:rPr>
              <a:t>OFFICE</a:t>
            </a:r>
            <a:r>
              <a:rPr lang="en-US" sz="1399" b="1">
                <a:solidFill>
                  <a:srgbClr val="DC3C00"/>
                </a:solidFill>
                <a:latin typeface="Segoe UI"/>
                <a:cs typeface="Bodoni Std Bold Italic"/>
              </a:rPr>
              <a:t> </a:t>
            </a:r>
            <a:r>
              <a:rPr lang="en-US" sz="1399" b="1" dirty="0">
                <a:solidFill>
                  <a:srgbClr val="DC3C00"/>
                </a:solidFill>
                <a:latin typeface="Segoe UI"/>
                <a:cs typeface="Bodoni Std Bold Italic"/>
              </a:rPr>
              <a:t>365 </a:t>
            </a:r>
            <a:r>
              <a:rPr lang="en-US" sz="1399" b="1">
                <a:solidFill>
                  <a:srgbClr val="DC3C00"/>
                </a:solidFill>
                <a:latin typeface="Segoe UI"/>
                <a:cs typeface="Bodoni Std Bold Italic"/>
              </a:rPr>
              <a:t>ADVANCED eDISCOVERY</a:t>
            </a:r>
            <a:endParaRPr lang="en-US" sz="1399" b="1" dirty="0">
              <a:solidFill>
                <a:srgbClr val="DC3C00"/>
              </a:solidFill>
              <a:latin typeface="Segoe UI"/>
              <a:cs typeface="Bodoni Std Bold Italic"/>
            </a:endParaRPr>
          </a:p>
        </p:txBody>
      </p:sp>
      <p:pic>
        <p:nvPicPr>
          <p:cNvPr id="28" name="Picture 27"/>
          <p:cNvPicPr>
            <a:picLocks noChangeAspect="1"/>
          </p:cNvPicPr>
          <p:nvPr/>
        </p:nvPicPr>
        <p:blipFill>
          <a:blip r:embed="rId3"/>
          <a:stretch>
            <a:fillRect/>
          </a:stretch>
        </p:blipFill>
        <p:spPr>
          <a:xfrm>
            <a:off x="8123311" y="527730"/>
            <a:ext cx="3192974" cy="959530"/>
          </a:xfrm>
          <a:prstGeom prst="rect">
            <a:avLst/>
          </a:prstGeom>
        </p:spPr>
      </p:pic>
      <p:pic>
        <p:nvPicPr>
          <p:cNvPr id="29" name="Picture 4" descr="https://microsoft-my.sharepoint.com/personal/shobhits_microsoft_com/Documents/ATP/Screenshots/SafeLinksUX.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15908" y="2111058"/>
            <a:ext cx="2607778" cy="1462833"/>
          </a:xfrm>
          <a:prstGeom prst="rect">
            <a:avLst/>
          </a:prstGeom>
          <a:ln w="6350">
            <a:noFill/>
            <a:miter lim="800000"/>
          </a:ln>
          <a:effectLst>
            <a:outerShdw blurRad="76200" dist="38100" dir="2700000" algn="tl" rotWithShape="0">
              <a:srgbClr val="505050">
                <a:alpha val="40000"/>
              </a:srgbClr>
            </a:outerShdw>
          </a:effectLst>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39550" y="1929819"/>
            <a:ext cx="2960494" cy="1828541"/>
          </a:xfrm>
          <a:prstGeom prst="rect">
            <a:avLst/>
          </a:prstGeom>
        </p:spPr>
      </p:pic>
      <p:sp>
        <p:nvSpPr>
          <p:cNvPr id="32" name="TextBox 31"/>
          <p:cNvSpPr txBox="1"/>
          <p:nvPr/>
        </p:nvSpPr>
        <p:spPr>
          <a:xfrm>
            <a:off x="8468832" y="1592293"/>
            <a:ext cx="2501932" cy="215414"/>
          </a:xfrm>
          <a:prstGeom prst="rect">
            <a:avLst/>
          </a:prstGeom>
        </p:spPr>
        <p:txBody>
          <a:bodyPr wrap="none" lIns="0" tIns="0" rIns="0" bIns="0" rtlCol="0" anchor="ctr">
            <a:noAutofit/>
          </a:bodyPr>
          <a:lstStyle/>
          <a:p>
            <a:pPr algn="ctr" defTabSz="914053">
              <a:defRPr/>
            </a:pPr>
            <a:r>
              <a:rPr lang="en-US" sz="1399" b="1" kern="0" dirty="0">
                <a:solidFill>
                  <a:srgbClr val="DC3C00"/>
                </a:solidFill>
                <a:latin typeface="Segoe UI"/>
                <a:cs typeface="Bodoni Std Bold Italic"/>
              </a:rPr>
              <a:t>CUSTOMER LOCKBOX</a:t>
            </a:r>
          </a:p>
        </p:txBody>
      </p:sp>
      <p:pic>
        <p:nvPicPr>
          <p:cNvPr id="33" name="Picture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15908" y="4488467"/>
            <a:ext cx="2607778" cy="1432746"/>
          </a:xfrm>
          <a:prstGeom prst="rect">
            <a:avLst/>
          </a:prstGeom>
          <a:solidFill>
            <a:srgbClr val="FFFFFF">
              <a:shade val="85000"/>
            </a:srgbClr>
          </a:solidFill>
          <a:ln w="190500" cap="rnd">
            <a:noFill/>
          </a:ln>
          <a:effectLst/>
        </p:spPr>
      </p:pic>
      <p:pic>
        <p:nvPicPr>
          <p:cNvPr id="30" name="Picture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39550" y="4300932"/>
            <a:ext cx="2960494" cy="1828541"/>
          </a:xfrm>
          <a:prstGeom prst="rect">
            <a:avLst/>
          </a:prstGeom>
        </p:spPr>
      </p:pic>
    </p:spTree>
    <p:extLst>
      <p:ext uri="{BB962C8B-B14F-4D97-AF65-F5344CB8AC3E}">
        <p14:creationId xmlns:p14="http://schemas.microsoft.com/office/powerpoint/2010/main" val="92571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2"/>
          <p:cNvGraphicFramePr>
            <a:graphicFrameLocks noGrp="1"/>
          </p:cNvGraphicFramePr>
          <p:nvPr>
            <p:extLst/>
          </p:nvPr>
        </p:nvGraphicFramePr>
        <p:xfrm>
          <a:off x="553888" y="788085"/>
          <a:ext cx="10989335" cy="5771169"/>
        </p:xfrm>
        <a:graphic>
          <a:graphicData uri="http://schemas.openxmlformats.org/drawingml/2006/table">
            <a:tbl>
              <a:tblPr firstRow="1" bandRow="1"/>
              <a:tblGrid>
                <a:gridCol w="208759">
                  <a:extLst>
                    <a:ext uri="{9D8B030D-6E8A-4147-A177-3AD203B41FA5}">
                      <a16:colId xmlns:a16="http://schemas.microsoft.com/office/drawing/2014/main" val="20000"/>
                    </a:ext>
                  </a:extLst>
                </a:gridCol>
                <a:gridCol w="7975909">
                  <a:extLst>
                    <a:ext uri="{9D8B030D-6E8A-4147-A177-3AD203B41FA5}">
                      <a16:colId xmlns:a16="http://schemas.microsoft.com/office/drawing/2014/main" val="20001"/>
                    </a:ext>
                  </a:extLst>
                </a:gridCol>
                <a:gridCol w="1173983">
                  <a:extLst>
                    <a:ext uri="{9D8B030D-6E8A-4147-A177-3AD203B41FA5}">
                      <a16:colId xmlns:a16="http://schemas.microsoft.com/office/drawing/2014/main" val="20003"/>
                    </a:ext>
                  </a:extLst>
                </a:gridCol>
                <a:gridCol w="1630684">
                  <a:extLst>
                    <a:ext uri="{9D8B030D-6E8A-4147-A177-3AD203B41FA5}">
                      <a16:colId xmlns:a16="http://schemas.microsoft.com/office/drawing/2014/main" val="20004"/>
                    </a:ext>
                  </a:extLst>
                </a:gridCol>
              </a:tblGrid>
              <a:tr h="466302">
                <a:tc>
                  <a:txBody>
                    <a:bodyPr/>
                    <a:lstStyle/>
                    <a:p>
                      <a:pPr marL="0" algn="l" defTabSz="932111" rtl="0" eaLnBrk="1" fontAlgn="base" latinLnBrk="0" hangingPunct="1">
                        <a:spcBef>
                          <a:spcPct val="0"/>
                        </a:spcBef>
                        <a:spcAft>
                          <a:spcPct val="0"/>
                        </a:spcAft>
                      </a:pPr>
                      <a:endParaRPr lang="en-US" sz="1400" b="1" kern="0" dirty="0">
                        <a:solidFill>
                          <a:schemeClr val="accent1"/>
                        </a:solidFill>
                        <a:latin typeface="+mn-lt"/>
                        <a:ea typeface="Segoe UI" pitchFamily="34" charset="0"/>
                        <a:cs typeface="Segoe UI" pitchFamily="34" charset="0"/>
                      </a:endParaRPr>
                    </a:p>
                  </a:txBody>
                  <a:tcPr marL="91427" marR="91427"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l" defTabSz="932111" rtl="0" eaLnBrk="1" fontAlgn="base" latinLnBrk="0" hangingPunct="1">
                        <a:spcBef>
                          <a:spcPct val="0"/>
                        </a:spcBef>
                        <a:spcAft>
                          <a:spcPct val="0"/>
                        </a:spcAft>
                      </a:pPr>
                      <a:endParaRPr lang="en-US" sz="1600" b="1" kern="0" dirty="0">
                        <a:solidFill>
                          <a:schemeClr val="accent1"/>
                        </a:solidFill>
                        <a:latin typeface="+mn-lt"/>
                        <a:ea typeface="Segoe UI" pitchFamily="34" charset="0"/>
                        <a:cs typeface="Segoe UI" pitchFamily="34" charset="0"/>
                      </a:endParaRPr>
                    </a:p>
                  </a:txBody>
                  <a:tcPr marL="91427" marR="91427" marT="45713" marB="45713" anchor="ctr">
                    <a:lnL w="2857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400" kern="0" dirty="0">
                          <a:gradFill>
                            <a:gsLst>
                              <a:gs pos="0">
                                <a:srgbClr val="FFFFFF"/>
                              </a:gs>
                              <a:gs pos="100000">
                                <a:srgbClr val="FFFFFF"/>
                              </a:gs>
                            </a:gsLst>
                            <a:lin ang="5400000" scaled="0"/>
                          </a:gradFill>
                          <a:latin typeface="+mn-lt"/>
                          <a:ea typeface="Segoe UI" pitchFamily="34" charset="0"/>
                          <a:cs typeface="Segoe UI" pitchFamily="34" charset="0"/>
                        </a:rPr>
                        <a:t>EDUCATION</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EDUCATION</a:t>
                      </a:r>
                      <a:r>
                        <a:rPr lang="en-US" sz="1600" kern="0" baseline="0" dirty="0">
                          <a:gradFill>
                            <a:gsLst>
                              <a:gs pos="0">
                                <a:srgbClr val="FFFFFF"/>
                              </a:gs>
                              <a:gs pos="100000">
                                <a:srgbClr val="FFFFFF"/>
                              </a:gs>
                            </a:gsLst>
                            <a:lin ang="5400000" scaled="0"/>
                          </a:gradFill>
                          <a:latin typeface="+mn-lt"/>
                          <a:ea typeface="Segoe UI" pitchFamily="34" charset="0"/>
                          <a:cs typeface="Segoe UI" pitchFamily="34" charset="0"/>
                        </a:rPr>
                        <a:t> </a:t>
                      </a: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E5</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510191">
                <a:tc>
                  <a:txBody>
                    <a:bodyPr/>
                    <a:lstStyle/>
                    <a:p>
                      <a:pPr marL="182880" defTabSz="914099" fontAlgn="base">
                        <a:spcBef>
                          <a:spcPct val="0"/>
                        </a:spcBef>
                        <a:spcAft>
                          <a:spcPts val="600"/>
                        </a:spcAft>
                        <a:buSzPct val="120000"/>
                      </a:pPr>
                      <a:endParaRPr lang="en-US" sz="1100" dirty="0">
                        <a:solidFill>
                          <a:schemeClr val="bg1"/>
                        </a:solidFill>
                        <a:latin typeface="Segoe UI Light" panose="020B0502040204020203" pitchFamily="34" charset="0"/>
                        <a:cs typeface="Segoe UI Light" panose="020B0502040204020203" pitchFamily="34" charset="0"/>
                      </a:endParaRPr>
                    </a:p>
                  </a:txBody>
                  <a:tcPr marL="0" marR="0" marT="0" marB="0"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defTabSz="914099" fontAlgn="base">
                        <a:spcBef>
                          <a:spcPct val="0"/>
                        </a:spcBef>
                        <a:spcAft>
                          <a:spcPts val="600"/>
                        </a:spcAft>
                        <a:buSzPct val="120000"/>
                      </a:pPr>
                      <a:r>
                        <a:rPr lang="en-US" sz="1400" dirty="0">
                          <a:solidFill>
                            <a:schemeClr val="bg1"/>
                          </a:solidFill>
                          <a:latin typeface="Segoe UI Light" panose="020B0502040204020203" pitchFamily="34" charset="0"/>
                          <a:cs typeface="Segoe UI Light" panose="020B0502040204020203" pitchFamily="34" charset="0"/>
                        </a:rPr>
                        <a:t> Features </a:t>
                      </a:r>
                      <a:r>
                        <a:rPr lang="en-US" sz="900" i="1" kern="1200" dirty="0">
                          <a:solidFill>
                            <a:schemeClr val="bg1"/>
                          </a:solidFill>
                          <a:latin typeface="Segoe UI Light" panose="020B0502040204020203" pitchFamily="34" charset="0"/>
                          <a:ea typeface="+mn-ea"/>
                          <a:cs typeface="Segoe UI Light" panose="020B0502040204020203" pitchFamily="34" charset="0"/>
                        </a:rPr>
                        <a:t>Office</a:t>
                      </a:r>
                      <a:r>
                        <a:rPr lang="en-US" sz="900" i="1" kern="1200" baseline="0" dirty="0">
                          <a:solidFill>
                            <a:schemeClr val="bg1"/>
                          </a:solidFill>
                          <a:latin typeface="Segoe UI Light" panose="020B0502040204020203" pitchFamily="34" charset="0"/>
                          <a:ea typeface="+mn-ea"/>
                          <a:cs typeface="Segoe UI Light" panose="020B0502040204020203" pitchFamily="34" charset="0"/>
                        </a:rPr>
                        <a:t> </a:t>
                      </a:r>
                      <a:r>
                        <a:rPr lang="en-US" sz="900" i="1" kern="1200" dirty="0">
                          <a:solidFill>
                            <a:schemeClr val="bg1"/>
                          </a:solidFill>
                          <a:latin typeface="Segoe UI Light" panose="020B0502040204020203" pitchFamily="34" charset="0"/>
                          <a:ea typeface="+mn-ea"/>
                          <a:cs typeface="Segoe UI Light" panose="020B0502040204020203" pitchFamily="34" charset="0"/>
                        </a:rPr>
                        <a:t>365</a:t>
                      </a:r>
                      <a:r>
                        <a:rPr lang="en-US" sz="1200" i="0" kern="1200" baseline="0" dirty="0">
                          <a:solidFill>
                            <a:schemeClr val="bg1"/>
                          </a:solidFill>
                          <a:latin typeface="Segoe UI Light" panose="020B0502040204020203" pitchFamily="34" charset="0"/>
                          <a:ea typeface="+mn-ea"/>
                          <a:cs typeface="Segoe UI Light" panose="020B0502040204020203" pitchFamily="34" charset="0"/>
                        </a:rPr>
                        <a:t> </a:t>
                      </a:r>
                      <a:r>
                        <a:rPr lang="en-US" sz="900" i="1" dirty="0">
                          <a:solidFill>
                            <a:schemeClr val="bg1"/>
                          </a:solidFill>
                          <a:latin typeface="Segoe UI Light" panose="020B0502040204020203" pitchFamily="34" charset="0"/>
                          <a:cs typeface="Segoe UI Light" panose="020B0502040204020203" pitchFamily="34" charset="0"/>
                        </a:rPr>
                        <a:t>Services</a:t>
                      </a:r>
                      <a:endParaRPr lang="en-US" sz="3600" dirty="0">
                        <a:solidFill>
                          <a:schemeClr val="bg1"/>
                        </a:solidFill>
                        <a:latin typeface="Segoe UI Light" panose="020B0502040204020203" pitchFamily="34" charset="0"/>
                        <a:cs typeface="Segoe UI Light" panose="020B0502040204020203" pitchFamily="34" charset="0"/>
                      </a:endParaRPr>
                    </a:p>
                  </a:txBody>
                  <a:tcPr marL="0" marR="0" marT="0" marB="0"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400" kern="0" dirty="0">
                          <a:solidFill>
                            <a:schemeClr val="bg1"/>
                          </a:solidFill>
                          <a:latin typeface="+mn-lt"/>
                          <a:ea typeface="Segoe UI" pitchFamily="34" charset="0"/>
                          <a:cs typeface="Segoe UI" pitchFamily="34" charset="0"/>
                        </a:rPr>
                        <a:t>Free</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400" kern="0" dirty="0">
                          <a:solidFill>
                            <a:schemeClr val="bg1"/>
                          </a:solidFill>
                          <a:latin typeface="+mn-lt"/>
                          <a:ea typeface="Segoe UI" pitchFamily="34" charset="0"/>
                          <a:cs typeface="Segoe UI" pitchFamily="34" charset="0"/>
                        </a:rPr>
                        <a:t>£5.78</a:t>
                      </a:r>
                      <a:r>
                        <a:rPr lang="en-US" sz="1400" kern="0" baseline="0" dirty="0">
                          <a:solidFill>
                            <a:schemeClr val="bg1"/>
                          </a:solidFill>
                          <a:latin typeface="+mn-lt"/>
                          <a:ea typeface="Segoe UI" pitchFamily="34" charset="0"/>
                          <a:cs typeface="Segoe UI" pitchFamily="34" charset="0"/>
                        </a:rPr>
                        <a:t> Faculty PCM</a:t>
                      </a:r>
                      <a:br>
                        <a:rPr lang="en-US" sz="1400" kern="0" baseline="0" dirty="0">
                          <a:solidFill>
                            <a:schemeClr val="bg1"/>
                          </a:solidFill>
                          <a:latin typeface="+mn-lt"/>
                          <a:ea typeface="Segoe UI" pitchFamily="34" charset="0"/>
                          <a:cs typeface="Segoe UI" pitchFamily="34" charset="0"/>
                        </a:rPr>
                      </a:br>
                      <a:r>
                        <a:rPr lang="en-US" sz="1400" kern="0" baseline="0" dirty="0">
                          <a:solidFill>
                            <a:schemeClr val="bg1"/>
                          </a:solidFill>
                          <a:latin typeface="+mn-lt"/>
                          <a:ea typeface="Segoe UI" pitchFamily="34" charset="0"/>
                          <a:cs typeface="Segoe UI" pitchFamily="34" charset="0"/>
                        </a:rPr>
                        <a:t>£4.41 Student PCM</a:t>
                      </a:r>
                      <a:endParaRPr lang="en-US" sz="1400" kern="0" dirty="0">
                        <a:solidFill>
                          <a:schemeClr val="bg1"/>
                        </a:solidFill>
                        <a:latin typeface="+mn-lt"/>
                        <a:ea typeface="Segoe UI" pitchFamily="34" charset="0"/>
                        <a:cs typeface="Segoe UI" pitchFamily="34" charset="0"/>
                      </a:endParaRPr>
                    </a:p>
                  </a:txBody>
                  <a:tcPr marL="0" marR="0" marT="0" marB="0"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1"/>
                  </a:ext>
                </a:extLst>
              </a:tr>
              <a:tr h="309034">
                <a:tc>
                  <a:txBody>
                    <a:bodyPr/>
                    <a:lstStyle/>
                    <a:p>
                      <a:pPr marL="182880" defTabSz="914099" fontAlgn="base">
                        <a:spcBef>
                          <a:spcPct val="0"/>
                        </a:spcBef>
                        <a:spcAft>
                          <a:spcPts val="600"/>
                        </a:spcAft>
                        <a:buSzPct val="120000"/>
                      </a:pPr>
                      <a:endParaRPr lang="en-US" sz="900"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28575" cap="flat" cmpd="sng" algn="ctr">
                      <a:no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defTabSz="914099" fontAlgn="base">
                        <a:spcBef>
                          <a:spcPct val="0"/>
                        </a:spcBef>
                        <a:spcAft>
                          <a:spcPts val="600"/>
                        </a:spcAft>
                        <a:buSzPct val="120000"/>
                      </a:pPr>
                      <a:r>
                        <a:rPr lang="en-US" sz="1400" dirty="0">
                          <a:solidFill>
                            <a:srgbClr val="33302E"/>
                          </a:solidFill>
                          <a:latin typeface="Segoe UI Light" panose="020B0502040204020203" pitchFamily="34" charset="0"/>
                          <a:cs typeface="Segoe UI Light" panose="020B0502040204020203" pitchFamily="34" charset="0"/>
                        </a:rPr>
                        <a:t>Business Class Email and Calendars </a:t>
                      </a:r>
                      <a:r>
                        <a:rPr lang="en-US" sz="900" i="1" dirty="0">
                          <a:solidFill>
                            <a:srgbClr val="33302E"/>
                          </a:solidFill>
                          <a:latin typeface="Segoe UI Light" panose="020B0502040204020203" pitchFamily="34" charset="0"/>
                          <a:cs typeface="Segoe UI Light" panose="020B0502040204020203" pitchFamily="34" charset="0"/>
                        </a:rPr>
                        <a:t>Exchange Online</a:t>
                      </a:r>
                      <a:endParaRPr lang="en-US" sz="900"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no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200" kern="0" dirty="0">
                          <a:solidFill>
                            <a:schemeClr val="tx1"/>
                          </a:solidFill>
                          <a:latin typeface="+mn-lt"/>
                          <a:ea typeface="Segoe UI" pitchFamily="34" charset="0"/>
                          <a:cs typeface="Segoe UI" pitchFamily="34" charset="0"/>
                        </a:rPr>
                        <a:t>Unlimited</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r>
                        <a:rPr lang="en-US" sz="1200" kern="0" dirty="0">
                          <a:solidFill>
                            <a:schemeClr val="bg1"/>
                          </a:solidFill>
                          <a:latin typeface="+mn-lt"/>
                          <a:ea typeface="Segoe UI" pitchFamily="34" charset="0"/>
                          <a:cs typeface="Segoe UI" pitchFamily="34" charset="0"/>
                        </a:rPr>
                        <a:t>Unlimited</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2"/>
                  </a:ext>
                </a:extLst>
              </a:tr>
              <a:tr h="385261">
                <a:tc>
                  <a:txBody>
                    <a:bodyPr/>
                    <a:lstStyle/>
                    <a:p>
                      <a:pPr marL="182880" defTabSz="914099" fontAlgn="base">
                        <a:spcBef>
                          <a:spcPct val="0"/>
                        </a:spcBef>
                        <a:spcAft>
                          <a:spcPts val="600"/>
                        </a:spcAft>
                        <a:buSzPct val="120000"/>
                      </a:pPr>
                      <a:endParaRPr lang="en-US" sz="900"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defTabSz="914099" fontAlgn="base">
                        <a:spcBef>
                          <a:spcPct val="0"/>
                        </a:spcBef>
                        <a:spcAft>
                          <a:spcPts val="600"/>
                        </a:spcAft>
                        <a:buSzPct val="120000"/>
                      </a:pPr>
                      <a:r>
                        <a:rPr kumimoji="0" lang="en-US" sz="1400" b="0" i="0" u="none" strike="noStrike" kern="1200" cap="none" spc="0" normalizeH="0" baseline="0" noProof="0" dirty="0">
                          <a:ln>
                            <a:noFill/>
                          </a:ln>
                          <a:solidFill>
                            <a:srgbClr val="33302E"/>
                          </a:solidFill>
                          <a:effectLst/>
                          <a:uLnTx/>
                          <a:uFillTx/>
                          <a:latin typeface="Segoe UI Light" panose="020B0502040204020203" pitchFamily="34" charset="0"/>
                          <a:ea typeface="+mn-ea"/>
                          <a:cs typeface="Segoe UI Light" panose="020B0502040204020203" pitchFamily="34" charset="0"/>
                        </a:rPr>
                        <a:t>Social, Video, Sites, </a:t>
                      </a:r>
                      <a:r>
                        <a:rPr kumimoji="0" lang="en-US" sz="1400" b="0" i="0" u="none" strike="noStrike" kern="1200" cap="none" spc="0" normalizeH="0" baseline="0" noProof="0" dirty="0">
                          <a:ln>
                            <a:noFill/>
                          </a:ln>
                          <a:solidFill>
                            <a:srgbClr val="DE4F39"/>
                          </a:solidFill>
                          <a:effectLst/>
                          <a:uLnTx/>
                          <a:uFillTx/>
                          <a:latin typeface="Segoe UI Light" panose="020B0502040204020203" pitchFamily="34" charset="0"/>
                          <a:ea typeface="+mn-ea"/>
                          <a:cs typeface="Segoe UI Light" panose="020B0502040204020203" pitchFamily="34" charset="0"/>
                        </a:rPr>
                        <a:t>Work Management </a:t>
                      </a:r>
                      <a:r>
                        <a:rPr kumimoji="0" lang="en-US" sz="900" b="0" i="1" u="none" strike="noStrike" kern="1200" cap="none" spc="0" normalizeH="0" baseline="0" noProof="0" dirty="0">
                          <a:ln>
                            <a:noFill/>
                          </a:ln>
                          <a:solidFill>
                            <a:srgbClr val="33302E"/>
                          </a:solidFill>
                          <a:effectLst/>
                          <a:uLnTx/>
                          <a:uFillTx/>
                          <a:latin typeface="Segoe UI Light" panose="020B0502040204020203" pitchFamily="34" charset="0"/>
                          <a:ea typeface="+mn-ea"/>
                          <a:cs typeface="Segoe UI Light" panose="020B0502040204020203" pitchFamily="34" charset="0"/>
                        </a:rPr>
                        <a:t>Yammer, O365 Video, SharePoint Online, Planner</a:t>
                      </a:r>
                      <a:endParaRPr lang="en-US" sz="900" dirty="0">
                        <a:gradFill>
                          <a:gsLst>
                            <a:gs pos="0">
                              <a:srgbClr val="FFFFFF"/>
                            </a:gs>
                            <a:gs pos="100000">
                              <a:srgbClr val="FFFFFF"/>
                            </a:gs>
                          </a:gsLst>
                          <a:lin ang="5400000" scaled="0"/>
                        </a:gradFill>
                        <a:latin typeface="Segoe UI Light" panose="020B0502040204020203" pitchFamily="34" charset="0"/>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lnSpc>
                          <a:spcPct val="70000"/>
                        </a:lnSpc>
                        <a:spcBef>
                          <a:spcPct val="0"/>
                        </a:spcBef>
                        <a:spcAft>
                          <a:spcPct val="0"/>
                        </a:spcAft>
                      </a:pPr>
                      <a:r>
                        <a:rPr lang="en-US" sz="900" kern="0" dirty="0">
                          <a:solidFill>
                            <a:schemeClr val="accent1"/>
                          </a:solidFill>
                          <a:latin typeface="+mn-lt"/>
                          <a:ea typeface="Segoe UI" pitchFamily="34" charset="0"/>
                          <a:cs typeface="Segoe UI" pitchFamily="34" charset="0"/>
                        </a:rPr>
                        <a:t>New</a:t>
                      </a:r>
                    </a:p>
                    <a:p>
                      <a:pPr marL="0" algn="ctr" defTabSz="932111" rtl="0" eaLnBrk="1" fontAlgn="base" latinLnBrk="0" hangingPunct="1">
                        <a:lnSpc>
                          <a:spcPct val="70000"/>
                        </a:lnSpc>
                        <a:spcBef>
                          <a:spcPct val="0"/>
                        </a:spcBef>
                        <a:spcAft>
                          <a:spcPct val="0"/>
                        </a:spcAft>
                      </a:pPr>
                      <a:r>
                        <a:rPr lang="en-US" sz="1800" kern="0" dirty="0">
                          <a:solidFill>
                            <a:schemeClr val="accent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3"/>
                  </a:ext>
                </a:extLst>
              </a:tr>
              <a:tr h="385261">
                <a:tc>
                  <a:txBody>
                    <a:bodyPr/>
                    <a:lstStyle/>
                    <a:p>
                      <a:pPr marL="182880" marR="0" lvl="0" indent="0" algn="l" defTabSz="932111" rtl="0" eaLnBrk="1" fontAlgn="base" latinLnBrk="0" hangingPunct="1">
                        <a:lnSpc>
                          <a:spcPct val="100000"/>
                        </a:lnSpc>
                        <a:spcBef>
                          <a:spcPct val="0"/>
                        </a:spcBef>
                        <a:spcAft>
                          <a:spcPct val="0"/>
                        </a:spcAft>
                        <a:buClrTx/>
                        <a:buSzPct val="120000"/>
                        <a:buFontTx/>
                        <a:buNone/>
                        <a:tabLst/>
                        <a:defRPr/>
                      </a:pPr>
                      <a:endParaRPr kumimoji="0" lang="en-US" sz="900" b="0" i="1" u="none" strike="noStrike" kern="1200" cap="none" spc="0" normalizeH="0" baseline="0" noProof="0" dirty="0">
                        <a:ln>
                          <a:noFill/>
                        </a:ln>
                        <a:solidFill>
                          <a:srgbClr val="33302E"/>
                        </a:solidFill>
                        <a:effectLst/>
                        <a:uLnTx/>
                        <a:uFillTx/>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lvl="0" indent="0" algn="l" defTabSz="932111" rtl="0" eaLnBrk="1" fontAlgn="base" latinLnBrk="0" hangingPunct="1">
                        <a:lnSpc>
                          <a:spcPct val="100000"/>
                        </a:lnSpc>
                        <a:spcBef>
                          <a:spcPct val="0"/>
                        </a:spcBef>
                        <a:spcAft>
                          <a:spcPct val="0"/>
                        </a:spcAft>
                        <a:buClrTx/>
                        <a:buSzPct val="120000"/>
                        <a:buFontTx/>
                        <a:buNone/>
                        <a:tabLst/>
                        <a:defRPr/>
                      </a:pPr>
                      <a:r>
                        <a:rPr lang="en-US" sz="1400" dirty="0">
                          <a:solidFill>
                            <a:srgbClr val="33302E"/>
                          </a:solidFill>
                          <a:latin typeface="Segoe UI Light" panose="020B0502040204020203" pitchFamily="34" charset="0"/>
                          <a:cs typeface="Segoe UI Light" panose="020B0502040204020203" pitchFamily="34" charset="0"/>
                        </a:rPr>
                        <a:t>IM, Online Meetings</a:t>
                      </a:r>
                      <a:r>
                        <a:rPr lang="en-US" sz="1400" baseline="0" dirty="0">
                          <a:solidFill>
                            <a:srgbClr val="33302E"/>
                          </a:solidFill>
                          <a:latin typeface="Segoe UI Light" panose="020B0502040204020203" pitchFamily="34" charset="0"/>
                          <a:cs typeface="Segoe UI Light" panose="020B0502040204020203" pitchFamily="34" charset="0"/>
                        </a:rPr>
                        <a:t> </a:t>
                      </a:r>
                      <a:r>
                        <a:rPr kumimoji="0" lang="en-US" sz="900" b="0" i="1" u="none" strike="noStrike" kern="1200" cap="none" spc="0" normalizeH="0" baseline="0" noProof="0" dirty="0">
                          <a:ln>
                            <a:noFill/>
                          </a:ln>
                          <a:solidFill>
                            <a:srgbClr val="33302E"/>
                          </a:solidFill>
                          <a:effectLst/>
                          <a:uLnTx/>
                          <a:uFillTx/>
                          <a:latin typeface="Segoe UI Light" panose="020B0502040204020203" pitchFamily="34" charset="0"/>
                          <a:ea typeface="+mn-ea"/>
                          <a:cs typeface="Segoe UI Light" panose="020B0502040204020203" pitchFamily="34" charset="0"/>
                        </a:rPr>
                        <a:t>Skype for Business</a:t>
                      </a: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lnSpc>
                          <a:spcPct val="70000"/>
                        </a:lnSpc>
                        <a:spcBef>
                          <a:spcPct val="0"/>
                        </a:spcBef>
                        <a:spcAft>
                          <a:spcPct val="0"/>
                        </a:spcAft>
                      </a:pPr>
                      <a:r>
                        <a:rPr lang="en-US" sz="900" kern="0" dirty="0">
                          <a:solidFill>
                            <a:schemeClr val="accent1"/>
                          </a:solidFill>
                          <a:latin typeface="+mn-lt"/>
                          <a:ea typeface="Segoe UI" pitchFamily="34" charset="0"/>
                          <a:cs typeface="Segoe UI" pitchFamily="34" charset="0"/>
                        </a:rPr>
                        <a:t>New</a:t>
                      </a:r>
                    </a:p>
                    <a:p>
                      <a:pPr marL="0" algn="ctr" defTabSz="932111" rtl="0" eaLnBrk="1" fontAlgn="base" latinLnBrk="0" hangingPunct="1">
                        <a:lnSpc>
                          <a:spcPct val="70000"/>
                        </a:lnSpc>
                        <a:spcBef>
                          <a:spcPct val="0"/>
                        </a:spcBef>
                        <a:spcAft>
                          <a:spcPct val="0"/>
                        </a:spcAft>
                      </a:pPr>
                      <a:r>
                        <a:rPr lang="en-US" sz="1800" kern="0" dirty="0">
                          <a:solidFill>
                            <a:schemeClr val="accent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4"/>
                  </a:ext>
                </a:extLst>
              </a:tr>
              <a:tr h="371208">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900" i="1" kern="120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dirty="0">
                          <a:solidFill>
                            <a:srgbClr val="33302E"/>
                          </a:solidFill>
                          <a:latin typeface="Segoe UI Light" panose="020B0502040204020203" pitchFamily="34" charset="0"/>
                          <a:cs typeface="Segoe UI Light" panose="020B0502040204020203" pitchFamily="34" charset="0"/>
                        </a:rPr>
                        <a:t>File Storage,</a:t>
                      </a:r>
                      <a:r>
                        <a:rPr lang="en-US" sz="1400" baseline="0" dirty="0">
                          <a:solidFill>
                            <a:srgbClr val="33302E"/>
                          </a:solidFill>
                          <a:latin typeface="Segoe UI Light" panose="020B0502040204020203" pitchFamily="34" charset="0"/>
                          <a:cs typeface="Segoe UI Light" panose="020B0502040204020203" pitchFamily="34" charset="0"/>
                        </a:rPr>
                        <a:t> </a:t>
                      </a:r>
                      <a:r>
                        <a:rPr lang="en-US" sz="1400" dirty="0">
                          <a:solidFill>
                            <a:srgbClr val="33302E"/>
                          </a:solidFill>
                          <a:latin typeface="Segoe UI Light" panose="020B0502040204020203" pitchFamily="34" charset="0"/>
                          <a:cs typeface="Segoe UI Light" panose="020B0502040204020203" pitchFamily="34" charset="0"/>
                        </a:rPr>
                        <a:t>Sharing, Information Discovery </a:t>
                      </a:r>
                      <a:r>
                        <a:rPr lang="en-US" sz="900" i="1" kern="1200" dirty="0">
                          <a:solidFill>
                            <a:srgbClr val="33302E"/>
                          </a:solidFill>
                          <a:latin typeface="Segoe UI Light" panose="020B0502040204020203" pitchFamily="34" charset="0"/>
                          <a:ea typeface="+mn-ea"/>
                          <a:cs typeface="Segoe UI Light" panose="020B0502040204020203" pitchFamily="34" charset="0"/>
                        </a:rPr>
                        <a:t>OneDrive for Business, Delve</a:t>
                      </a: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tx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6"/>
                  </a:ext>
                </a:extLst>
              </a:tr>
              <a:tr h="371208">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900" i="1" kern="120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kern="1200" dirty="0">
                          <a:solidFill>
                            <a:srgbClr val="33302E"/>
                          </a:solidFill>
                          <a:latin typeface="Segoe UI Light" panose="020B0502040204020203" pitchFamily="34" charset="0"/>
                          <a:ea typeface="+mn-ea"/>
                          <a:cs typeface="Segoe UI Light" panose="020B0502040204020203" pitchFamily="34" charset="0"/>
                        </a:rPr>
                        <a:t>Office Online</a:t>
                      </a:r>
                      <a:endParaRPr lang="en-US" sz="900" i="1" kern="120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tx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7"/>
                  </a:ext>
                </a:extLst>
              </a:tr>
              <a:tr h="371208">
                <a:tc>
                  <a:txBody>
                    <a:bodyPr/>
                    <a:lstStyle/>
                    <a:p>
                      <a:pPr marL="182880" marR="0" indent="0" algn="l" defTabSz="932111" rtl="0" eaLnBrk="1" fontAlgn="base" latinLnBrk="0" hangingPunct="1">
                        <a:lnSpc>
                          <a:spcPct val="100000"/>
                        </a:lnSpc>
                        <a:spcBef>
                          <a:spcPct val="0"/>
                        </a:spcBef>
                        <a:spcAft>
                          <a:spcPct val="0"/>
                        </a:spcAft>
                        <a:buClrTx/>
                        <a:buSzTx/>
                        <a:buFontTx/>
                        <a:buNone/>
                        <a:tabLst/>
                        <a:defRPr/>
                      </a:pPr>
                      <a:endParaRPr lang="en-US" sz="1400" kern="0" dirty="0">
                        <a:solidFill>
                          <a:schemeClr val="bg1"/>
                        </a:solidFill>
                        <a:latin typeface="+mn-lt"/>
                        <a:ea typeface="Segoe UI" pitchFamily="34" charset="0"/>
                        <a:cs typeface="Segoe UI"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Tx/>
                        <a:buFontTx/>
                        <a:buNone/>
                        <a:tabLst/>
                        <a:defRPr/>
                      </a:pPr>
                      <a:r>
                        <a:rPr lang="en-US" sz="1400" dirty="0">
                          <a:solidFill>
                            <a:srgbClr val="33302E"/>
                          </a:solidFill>
                          <a:latin typeface="Segoe UI Light" panose="020B0502040204020203" pitchFamily="34" charset="0"/>
                          <a:cs typeface="Segoe UI Light" panose="020B0502040204020203" pitchFamily="34" charset="0"/>
                        </a:rPr>
                        <a:t>Office</a:t>
                      </a:r>
                      <a:r>
                        <a:rPr lang="en-US" sz="1400" baseline="0" dirty="0">
                          <a:solidFill>
                            <a:srgbClr val="33302E"/>
                          </a:solidFill>
                          <a:latin typeface="Segoe UI Light" panose="020B0502040204020203" pitchFamily="34" charset="0"/>
                          <a:cs typeface="Segoe UI Light" panose="020B0502040204020203" pitchFamily="34" charset="0"/>
                        </a:rPr>
                        <a:t> Client Apps </a:t>
                      </a:r>
                      <a:r>
                        <a:rPr lang="en-US" sz="900" i="1" kern="1200" dirty="0">
                          <a:solidFill>
                            <a:srgbClr val="33302E"/>
                          </a:solidFill>
                          <a:latin typeface="Segoe UI Light" panose="020B0502040204020203" pitchFamily="34" charset="0"/>
                          <a:ea typeface="+mn-ea"/>
                          <a:cs typeface="Segoe UI Light" panose="020B0502040204020203" pitchFamily="34" charset="0"/>
                        </a:rPr>
                        <a:t>Office 365 ProPlus</a:t>
                      </a:r>
                      <a:endParaRPr lang="en-US" sz="1000" dirty="0">
                        <a:solidFill>
                          <a:srgbClr val="33302E"/>
                        </a:solidFill>
                        <a:latin typeface="Segoe UI Light" panose="020B0502040204020203" pitchFamily="34" charset="0"/>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tx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8"/>
                  </a:ext>
                </a:extLst>
              </a:tr>
              <a:tr h="385261">
                <a:tc>
                  <a:txBody>
                    <a:bodyPr/>
                    <a:lstStyle/>
                    <a:p>
                      <a:pPr marL="182880" marR="0" indent="0" algn="l" defTabSz="932111" rtl="0" eaLnBrk="1" fontAlgn="base" latinLnBrk="0" hangingPunct="1">
                        <a:lnSpc>
                          <a:spcPct val="100000"/>
                        </a:lnSpc>
                        <a:spcBef>
                          <a:spcPct val="0"/>
                        </a:spcBef>
                        <a:spcAft>
                          <a:spcPct val="0"/>
                        </a:spcAft>
                        <a:buClrTx/>
                        <a:buSzTx/>
                        <a:buFontTx/>
                        <a:buNone/>
                        <a:tabLst/>
                        <a:defRPr/>
                      </a:pPr>
                      <a:endParaRPr lang="en-US" sz="1400" dirty="0">
                        <a:solidFill>
                          <a:srgbClr val="DE4F39"/>
                        </a:solidFill>
                        <a:latin typeface="Segoe UI Light" panose="020B0502040204020203" pitchFamily="34" charset="0"/>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Tx/>
                        <a:buFontTx/>
                        <a:buNone/>
                        <a:tabLst/>
                        <a:defRPr/>
                      </a:pPr>
                      <a:r>
                        <a:rPr lang="en-US" sz="1400" dirty="0">
                          <a:solidFill>
                            <a:srgbClr val="33302E"/>
                          </a:solidFill>
                          <a:latin typeface="Segoe UI Light" panose="020B0502040204020203" pitchFamily="34" charset="0"/>
                          <a:cs typeface="Segoe UI Light" panose="020B0502040204020203" pitchFamily="34" charset="0"/>
                        </a:rPr>
                        <a:t>Archiving, Rights Management, </a:t>
                      </a:r>
                      <a:r>
                        <a:rPr lang="en-US" sz="1400" dirty="0">
                          <a:solidFill>
                            <a:srgbClr val="DE4F39"/>
                          </a:solidFill>
                          <a:latin typeface="Segoe UI Light" panose="020B0502040204020203" pitchFamily="34" charset="0"/>
                          <a:cs typeface="Segoe UI Light" panose="020B0502040204020203" pitchFamily="34" charset="0"/>
                        </a:rPr>
                        <a:t>Data Loss Prevention</a:t>
                      </a:r>
                      <a:r>
                        <a:rPr lang="en-US" sz="1400" dirty="0">
                          <a:solidFill>
                            <a:srgbClr val="33302E"/>
                          </a:solidFill>
                          <a:latin typeface="Segoe UI Light" panose="020B0502040204020203" pitchFamily="34" charset="0"/>
                          <a:cs typeface="Segoe UI Light" panose="020B0502040204020203" pitchFamily="34" charset="0"/>
                        </a:rPr>
                        <a:t>, </a:t>
                      </a:r>
                      <a:r>
                        <a:rPr lang="en-US" sz="1400" dirty="0">
                          <a:solidFill>
                            <a:srgbClr val="DE4F39"/>
                          </a:solidFill>
                          <a:latin typeface="Segoe UI Light" panose="020B0502040204020203" pitchFamily="34" charset="0"/>
                          <a:cs typeface="Segoe UI Light" panose="020B0502040204020203" pitchFamily="34" charset="0"/>
                        </a:rPr>
                        <a:t>Encryption</a:t>
                      </a: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lvl="0" indent="0" algn="ctr" defTabSz="932111" rtl="0" eaLnBrk="1" fontAlgn="base" latinLnBrk="0" hangingPunct="1">
                        <a:lnSpc>
                          <a:spcPct val="70000"/>
                        </a:lnSpc>
                        <a:spcBef>
                          <a:spcPct val="0"/>
                        </a:spcBef>
                        <a:spcAft>
                          <a:spcPct val="0"/>
                        </a:spcAft>
                        <a:buClrTx/>
                        <a:buSzTx/>
                        <a:buFontTx/>
                        <a:buNone/>
                        <a:tabLst/>
                        <a:defRPr/>
                      </a:pPr>
                      <a:r>
                        <a:rPr kumimoji="0" lang="en-US" sz="900" b="0" i="0" u="none" strike="noStrike" kern="0" cap="none" spc="0" normalizeH="0" baseline="0" noProof="0" dirty="0">
                          <a:ln>
                            <a:noFill/>
                          </a:ln>
                          <a:solidFill>
                            <a:schemeClr val="accent1"/>
                          </a:solidFill>
                          <a:effectLst/>
                          <a:uLnTx/>
                          <a:uFillTx/>
                          <a:latin typeface="+mn-lt"/>
                          <a:ea typeface="Segoe UI" pitchFamily="34" charset="0"/>
                          <a:cs typeface="Segoe UI" pitchFamily="34" charset="0"/>
                        </a:rPr>
                        <a:t>New</a:t>
                      </a:r>
                    </a:p>
                    <a:p>
                      <a:pPr marL="0" marR="0" lvl="0" indent="0" algn="ctr" defTabSz="932111" rtl="0" eaLnBrk="1" fontAlgn="base" latinLnBrk="0" hangingPunct="1">
                        <a:lnSpc>
                          <a:spcPct val="70000"/>
                        </a:lnSpc>
                        <a:spcBef>
                          <a:spcPct val="0"/>
                        </a:spcBef>
                        <a:spcAft>
                          <a:spcPct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mn-lt"/>
                          <a:ea typeface="Segoe UI" pitchFamily="34" charset="0"/>
                          <a:cs typeface="Segoe UI" pitchFamily="34" charset="0"/>
                        </a:rPr>
                        <a:t>●</a:t>
                      </a:r>
                    </a:p>
                  </a:txBody>
                  <a:tcPr marL="91427" marR="91427" marT="45713" marB="45713"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9"/>
                  </a:ext>
                </a:extLst>
              </a:tr>
              <a:tr h="371208">
                <a:tc>
                  <a:txBody>
                    <a:bodyPr/>
                    <a:lstStyle/>
                    <a:p>
                      <a:pPr marL="182880" defTabSz="914099" fontAlgn="base">
                        <a:spcBef>
                          <a:spcPct val="0"/>
                        </a:spcBef>
                        <a:spcAft>
                          <a:spcPts val="600"/>
                        </a:spcAft>
                        <a:buSzPct val="120000"/>
                        <a:defRPr/>
                      </a:pPr>
                      <a:endParaRPr lang="en-US" sz="900" i="1" kern="120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defTabSz="914099" fontAlgn="base">
                        <a:spcBef>
                          <a:spcPct val="0"/>
                        </a:spcBef>
                        <a:spcAft>
                          <a:spcPts val="600"/>
                        </a:spcAft>
                        <a:buSzPct val="120000"/>
                        <a:defRPr/>
                      </a:pPr>
                      <a:r>
                        <a:rPr lang="en-US" sz="1400" kern="1200" dirty="0">
                          <a:solidFill>
                            <a:schemeClr val="tx2"/>
                          </a:solidFill>
                          <a:latin typeface="Segoe UI Light" panose="020B0502040204020203" pitchFamily="34" charset="0"/>
                          <a:ea typeface="+mn-ea"/>
                          <a:cs typeface="Segoe UI Light" panose="020B0502040204020203" pitchFamily="34" charset="0"/>
                        </a:rPr>
                        <a:t>Office 365 Advanced eDiscovery, Secure Attachments and URLs, Access Control</a:t>
                      </a:r>
                      <a:endParaRPr lang="en-US" sz="900" i="1" kern="1200" dirty="0">
                        <a:solidFill>
                          <a:schemeClr val="tx2"/>
                        </a:solidFill>
                        <a:latin typeface="Segoe UI Light" panose="020B0502040204020203" pitchFamily="34" charset="0"/>
                        <a:ea typeface="+mn-ea"/>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endParaRPr lang="en-US" sz="14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10"/>
                  </a:ext>
                </a:extLst>
              </a:tr>
              <a:tr h="371208">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900" i="1" kern="120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dirty="0">
                          <a:solidFill>
                            <a:schemeClr val="tx2"/>
                          </a:solidFill>
                          <a:latin typeface="Segoe UI Light" panose="020B0502040204020203" pitchFamily="34" charset="0"/>
                          <a:cs typeface="Segoe UI Light" panose="020B0502040204020203" pitchFamily="34" charset="0"/>
                        </a:rPr>
                        <a:t>End User</a:t>
                      </a:r>
                      <a:r>
                        <a:rPr lang="en-US" sz="1400" baseline="0" dirty="0">
                          <a:solidFill>
                            <a:schemeClr val="tx2"/>
                          </a:solidFill>
                          <a:latin typeface="Segoe UI Light" panose="020B0502040204020203" pitchFamily="34" charset="0"/>
                          <a:cs typeface="Segoe UI Light" panose="020B0502040204020203" pitchFamily="34" charset="0"/>
                        </a:rPr>
                        <a:t> and </a:t>
                      </a:r>
                      <a:r>
                        <a:rPr lang="en-US" sz="1400" dirty="0">
                          <a:solidFill>
                            <a:schemeClr val="tx2"/>
                          </a:solidFill>
                          <a:latin typeface="Segoe UI Light" panose="020B0502040204020203" pitchFamily="34" charset="0"/>
                          <a:cs typeface="Segoe UI Light" panose="020B0502040204020203" pitchFamily="34" charset="0"/>
                        </a:rPr>
                        <a:t>Organizational Analytics </a:t>
                      </a:r>
                      <a:r>
                        <a:rPr lang="en-US" sz="900" i="1" kern="1200" dirty="0">
                          <a:solidFill>
                            <a:schemeClr val="tx2"/>
                          </a:solidFill>
                          <a:latin typeface="Segoe UI Light" panose="020B0502040204020203" pitchFamily="34" charset="0"/>
                          <a:ea typeface="+mn-ea"/>
                          <a:cs typeface="Segoe UI Light" panose="020B0502040204020203" pitchFamily="34" charset="0"/>
                        </a:rPr>
                        <a:t>Power BI Pro, Delve Analytics </a:t>
                      </a: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endParaRPr lang="en-US" sz="14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11"/>
                  </a:ext>
                </a:extLst>
              </a:tr>
              <a:tr h="371208">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1000" kern="1200" baseline="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kern="1200" baseline="0" dirty="0">
                          <a:solidFill>
                            <a:schemeClr val="tx2"/>
                          </a:solidFill>
                          <a:latin typeface="Segoe UI Light" panose="020B0502040204020203" pitchFamily="34" charset="0"/>
                          <a:ea typeface="+mn-ea"/>
                          <a:cs typeface="Segoe UI Light" panose="020B0502040204020203" pitchFamily="34" charset="0"/>
                        </a:rPr>
                        <a:t>Cloud PBX </a:t>
                      </a:r>
                      <a:r>
                        <a:rPr kumimoji="0" lang="en-US" sz="900" b="0" i="1" u="none" strike="noStrike" kern="1200" cap="none" spc="0" normalizeH="0" baseline="0" dirty="0">
                          <a:ln>
                            <a:noFill/>
                          </a:ln>
                          <a:solidFill>
                            <a:schemeClr val="tx2"/>
                          </a:solidFill>
                          <a:effectLst/>
                          <a:uLnTx/>
                          <a:uFillTx/>
                          <a:latin typeface="Segoe UI Light" panose="020B0502040204020203" pitchFamily="34" charset="0"/>
                          <a:ea typeface="+mn-ea"/>
                          <a:cs typeface="Segoe UI Light" panose="020B0502040204020203" pitchFamily="34" charset="0"/>
                        </a:rPr>
                        <a:t>Skype for Business</a:t>
                      </a:r>
                      <a:endParaRPr lang="en-US" sz="1000" kern="1200" baseline="0" dirty="0">
                        <a:solidFill>
                          <a:schemeClr val="tx2"/>
                        </a:solidFill>
                        <a:latin typeface="Segoe UI Light" panose="020B0502040204020203" pitchFamily="34" charset="0"/>
                        <a:ea typeface="+mn-ea"/>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endParaRPr lang="en-US" sz="14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952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12"/>
                  </a:ext>
                </a:extLst>
              </a:tr>
              <a:tr h="371208">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1000" kern="1200" baseline="0" dirty="0">
                        <a:solidFill>
                          <a:srgbClr val="33302E"/>
                        </a:solidFill>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kern="1200" baseline="0" dirty="0">
                          <a:solidFill>
                            <a:schemeClr val="tx2"/>
                          </a:solidFill>
                          <a:latin typeface="Segoe UI Light" panose="020B0502040204020203" pitchFamily="34" charset="0"/>
                          <a:ea typeface="+mn-ea"/>
                          <a:cs typeface="Segoe UI Light" panose="020B0502040204020203" pitchFamily="34" charset="0"/>
                        </a:rPr>
                        <a:t>PSTN Conferencing* </a:t>
                      </a:r>
                      <a:r>
                        <a:rPr kumimoji="0" lang="en-US" sz="900" b="0" i="1" u="none" strike="noStrike" kern="1200" cap="none" spc="0" normalizeH="0" baseline="0" dirty="0">
                          <a:ln>
                            <a:noFill/>
                          </a:ln>
                          <a:solidFill>
                            <a:schemeClr val="tx2"/>
                          </a:solidFill>
                          <a:effectLst/>
                          <a:uLnTx/>
                          <a:uFillTx/>
                          <a:latin typeface="Segoe UI Light" panose="020B0502040204020203" pitchFamily="34" charset="0"/>
                          <a:ea typeface="+mn-ea"/>
                          <a:cs typeface="Segoe UI Light" panose="020B0502040204020203" pitchFamily="34" charset="0"/>
                        </a:rPr>
                        <a:t>Skype for Business</a:t>
                      </a:r>
                      <a:endParaRPr lang="en-US" sz="1000" kern="1200" baseline="0" dirty="0">
                        <a:solidFill>
                          <a:schemeClr val="tx2"/>
                        </a:solidFill>
                        <a:latin typeface="Segoe UI Light" panose="020B0502040204020203" pitchFamily="34" charset="0"/>
                        <a:ea typeface="+mn-ea"/>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endParaRPr lang="en-US" sz="14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800" kern="0" dirty="0">
                          <a:solidFill>
                            <a:schemeClr val="bg1"/>
                          </a:solidFill>
                          <a:latin typeface="+mn-lt"/>
                          <a:ea typeface="Segoe UI" pitchFamily="34" charset="0"/>
                          <a:cs typeface="Segoe UI" pitchFamily="34" charset="0"/>
                        </a:rPr>
                        <a:t>●</a:t>
                      </a:r>
                    </a:p>
                  </a:txBody>
                  <a:tcPr marL="91427" marR="91427" marT="45713" marB="45713">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15"/>
                  </a:ext>
                </a:extLst>
              </a:tr>
              <a:tr h="163303">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100" b="1" kern="1200" baseline="0" dirty="0">
                        <a:solidFill>
                          <a:schemeClr val="bg1"/>
                        </a:solidFill>
                        <a:latin typeface="Segoe UI Light" panose="020B0502040204020203" pitchFamily="34" charset="0"/>
                        <a:ea typeface="+mn-ea"/>
                        <a:cs typeface="Segoe UI Light" panose="020B0502040204020203" pitchFamily="34" charset="0"/>
                      </a:endParaRPr>
                    </a:p>
                  </a:txBody>
                  <a:tcPr marL="0" marR="0" marT="0" marB="0" anchor="b">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kumimoji="0" lang="en-US" sz="200" b="0" i="0" u="none" strike="noStrike" kern="1200" cap="none" spc="0" normalizeH="0" baseline="0" dirty="0">
                        <a:ln>
                          <a:noFill/>
                        </a:ln>
                        <a:solidFill>
                          <a:srgbClr val="33302E"/>
                        </a:solidFill>
                        <a:effectLst/>
                        <a:uLnTx/>
                        <a:uFillTx/>
                        <a:latin typeface="Segoe UI Light" panose="020B0502040204020203" pitchFamily="34" charset="0"/>
                        <a:ea typeface="+mn-ea"/>
                        <a:cs typeface="Segoe UI Light" panose="020B0502040204020203" pitchFamily="34" charset="0"/>
                      </a:endParaRPr>
                    </a:p>
                  </a:txBody>
                  <a:tcPr marL="0" marR="0" marT="0" marB="0" anchor="b">
                    <a:lnL w="6350"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32111" rtl="0" eaLnBrk="1" fontAlgn="base" latinLnBrk="0" hangingPunct="1">
                        <a:spcBef>
                          <a:spcPct val="0"/>
                        </a:spcBef>
                        <a:spcAft>
                          <a:spcPct val="0"/>
                        </a:spcAft>
                      </a:pPr>
                      <a:endParaRPr lang="en-US" sz="1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endParaRPr kumimoji="0" lang="en-US" sz="200" b="0" i="1" u="none" strike="noStrike" kern="1200" cap="none" spc="0" normalizeH="0" baseline="0" dirty="0">
                        <a:ln>
                          <a:noFill/>
                        </a:ln>
                        <a:solidFill>
                          <a:srgbClr val="33302E"/>
                        </a:solidFill>
                        <a:effectLst/>
                        <a:uLnTx/>
                        <a:uFillTx/>
                        <a:latin typeface="Segoe UI Light" panose="020B0502040204020203" pitchFamily="34" charset="0"/>
                        <a:ea typeface="+mn-ea"/>
                        <a:cs typeface="Segoe UI Light" panose="020B0502040204020203" pitchFamily="34" charset="0"/>
                      </a:endParaRPr>
                    </a:p>
                  </a:txBody>
                  <a:tcPr marL="91427" marR="91427" marT="45713" marB="45713" anchor="b">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19358719"/>
                  </a:ext>
                </a:extLst>
              </a:tr>
              <a:tr h="254632">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lang="en-US" sz="1100" b="1" kern="1200" baseline="0" dirty="0">
                        <a:solidFill>
                          <a:schemeClr val="bg1"/>
                        </a:solidFill>
                        <a:latin typeface="12"/>
                        <a:ea typeface="+mn-ea"/>
                        <a:cs typeface="Segoe UI Light" panose="020B0502040204020203" pitchFamily="34" charset="0"/>
                      </a:endParaRPr>
                    </a:p>
                  </a:txBody>
                  <a:tcPr marL="0" marR="0" marT="0" marB="0" anchor="b">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900" i="1" kern="1200" baseline="0" dirty="0">
                          <a:solidFill>
                            <a:srgbClr val="33302E"/>
                          </a:solidFill>
                          <a:latin typeface="Segoe UI Light" panose="020B0502040204020203" pitchFamily="34" charset="0"/>
                          <a:ea typeface="+mn-ea"/>
                          <a:cs typeface="Segoe UI Light" panose="020B0502040204020203" pitchFamily="34" charset="0"/>
                        </a:rPr>
                        <a:t> </a:t>
                      </a:r>
                      <a:r>
                        <a:rPr lang="en-US" sz="900" i="1" kern="1200" dirty="0">
                          <a:solidFill>
                            <a:srgbClr val="33302E"/>
                          </a:solidFill>
                          <a:latin typeface="Segoe UI Light" panose="020B0502040204020203" pitchFamily="34" charset="0"/>
                          <a:ea typeface="+mn-ea"/>
                          <a:cs typeface="Segoe UI Light" panose="020B0502040204020203" pitchFamily="34" charset="0"/>
                        </a:rPr>
                        <a:t>Enterprise Plan Add-ons</a:t>
                      </a:r>
                      <a:endParaRPr lang="en-US" sz="1400" i="1" kern="1200" dirty="0">
                        <a:solidFill>
                          <a:srgbClr val="33302E"/>
                        </a:solidFill>
                        <a:latin typeface="Segoe UI Light" panose="020B0502040204020203" pitchFamily="34" charset="0"/>
                        <a:ea typeface="+mn-ea"/>
                        <a:cs typeface="Segoe UI Light" panose="020B0502040204020203" pitchFamily="34" charset="0"/>
                      </a:endParaRPr>
                    </a:p>
                  </a:txBody>
                  <a:tcPr marL="0" marR="0" marT="0" marB="0" anchor="b">
                    <a:lnL w="6350"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algn="ctr" defTabSz="932111" rtl="0" eaLnBrk="1" fontAlgn="base" latinLnBrk="0" hangingPunct="1">
                        <a:spcBef>
                          <a:spcPct val="0"/>
                        </a:spcBef>
                        <a:spcAft>
                          <a:spcPct val="0"/>
                        </a:spcAft>
                      </a:pPr>
                      <a:endParaRPr lang="en-US" sz="1100" kern="0" dirty="0">
                        <a:gradFill>
                          <a:gsLst>
                            <a:gs pos="0">
                              <a:srgbClr val="FFFFFF"/>
                            </a:gs>
                            <a:gs pos="100000">
                              <a:srgbClr val="FFFFFF"/>
                            </a:gs>
                          </a:gsLst>
                          <a:lin ang="5400000" scaled="0"/>
                        </a:gradFill>
                        <a:latin typeface="12"/>
                        <a:ea typeface="Segoe UI" pitchFamily="34" charset="0"/>
                        <a:cs typeface="Segoe UI" pitchFamily="34" charset="0"/>
                      </a:endParaRPr>
                    </a:p>
                  </a:txBody>
                  <a:tcPr marL="91427" marR="91427" marT="45713" marB="45713">
                    <a:lnL w="9525"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lvl="0" indent="0" algn="ctr" defTabSz="932111" rtl="0" eaLnBrk="1" fontAlgn="base" latinLnBrk="0" hangingPunct="1">
                        <a:lnSpc>
                          <a:spcPct val="70000"/>
                        </a:lnSpc>
                        <a:spcBef>
                          <a:spcPct val="0"/>
                        </a:spcBef>
                        <a:spcAft>
                          <a:spcPct val="0"/>
                        </a:spcAft>
                        <a:buClrTx/>
                        <a:buSzTx/>
                        <a:buFontTx/>
                        <a:buNone/>
                        <a:tabLst/>
                        <a:defRPr/>
                      </a:pPr>
                      <a:endParaRPr kumimoji="0" lang="en-US" sz="1100" b="0" i="0" u="none" strike="noStrike" kern="0" cap="none" spc="0" normalizeH="0" baseline="0" noProof="0" dirty="0">
                        <a:ln>
                          <a:noFill/>
                        </a:ln>
                        <a:solidFill>
                          <a:schemeClr val="accent1"/>
                        </a:solidFill>
                        <a:effectLst/>
                        <a:uLnTx/>
                        <a:uFillTx/>
                        <a:latin typeface="Segoe UI"/>
                        <a:ea typeface="Segoe UI" pitchFamily="34" charset="0"/>
                        <a:cs typeface="Segoe UI" pitchFamily="34" charset="0"/>
                      </a:endParaRPr>
                    </a:p>
                  </a:txBody>
                  <a:tcPr marL="91427" marR="91427" marT="45713" marB="45713" anchor="b">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13"/>
                  </a:ext>
                </a:extLst>
              </a:tr>
              <a:tr h="309034">
                <a:tc>
                  <a:txBody>
                    <a:bodyPr/>
                    <a:lstStyle/>
                    <a:p>
                      <a:pPr marL="182880" marR="0" indent="0" algn="l" defTabSz="932111" rtl="0" eaLnBrk="1" fontAlgn="base" latinLnBrk="0" hangingPunct="1">
                        <a:lnSpc>
                          <a:spcPct val="100000"/>
                        </a:lnSpc>
                        <a:spcBef>
                          <a:spcPct val="0"/>
                        </a:spcBef>
                        <a:spcAft>
                          <a:spcPct val="0"/>
                        </a:spcAft>
                        <a:buClrTx/>
                        <a:buSzPct val="120000"/>
                        <a:buFontTx/>
                        <a:buNone/>
                        <a:tabLst/>
                        <a:defRPr/>
                      </a:pPr>
                      <a:endParaRPr kumimoji="0" lang="en-US" sz="1000" b="0" i="1" u="none" strike="noStrike" kern="1200" cap="none" spc="0" normalizeH="0" baseline="0" dirty="0">
                        <a:ln>
                          <a:noFill/>
                        </a:ln>
                        <a:solidFill>
                          <a:srgbClr val="33302E"/>
                        </a:solidFill>
                        <a:effectLst/>
                        <a:uLnTx/>
                        <a:uFillTx/>
                        <a:latin typeface="Segoe UI Light" panose="020B0502040204020203" pitchFamily="34" charset="0"/>
                        <a:ea typeface="+mn-ea"/>
                        <a:cs typeface="Segoe UI Light" panose="020B0502040204020203" pitchFamily="34" charset="0"/>
                      </a:endParaRPr>
                    </a:p>
                  </a:txBody>
                  <a:tcPr marL="45713" marR="45713" marT="45713" marB="45713"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tx2">
                        <a:alpha val="90000"/>
                      </a:scheme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182880" marR="0" indent="0" algn="l" defTabSz="932111" rtl="0" eaLnBrk="1" fontAlgn="base" latinLnBrk="0" hangingPunct="1">
                        <a:lnSpc>
                          <a:spcPct val="100000"/>
                        </a:lnSpc>
                        <a:spcBef>
                          <a:spcPct val="0"/>
                        </a:spcBef>
                        <a:spcAft>
                          <a:spcPct val="0"/>
                        </a:spcAft>
                        <a:buClrTx/>
                        <a:buSzPct val="120000"/>
                        <a:buFontTx/>
                        <a:buNone/>
                        <a:tabLst/>
                        <a:defRPr/>
                      </a:pPr>
                      <a:r>
                        <a:rPr lang="en-US" sz="1400" kern="1200" baseline="0" dirty="0">
                          <a:solidFill>
                            <a:schemeClr val="tx2"/>
                          </a:solidFill>
                          <a:latin typeface="Segoe UI Light" panose="020B0502040204020203" pitchFamily="34" charset="0"/>
                          <a:ea typeface="+mn-ea"/>
                          <a:cs typeface="Segoe UI Light" panose="020B0502040204020203" pitchFamily="34" charset="0"/>
                        </a:rPr>
                        <a:t>PSTN Calling </a:t>
                      </a:r>
                      <a:r>
                        <a:rPr kumimoji="0" lang="en-US" sz="900" b="0" i="1" u="none" strike="noStrike" kern="1200" cap="none" spc="0" normalizeH="0" baseline="0" dirty="0">
                          <a:ln>
                            <a:noFill/>
                          </a:ln>
                          <a:solidFill>
                            <a:schemeClr val="tx2"/>
                          </a:solidFill>
                          <a:effectLst/>
                          <a:uLnTx/>
                          <a:uFillTx/>
                          <a:latin typeface="Segoe UI Light" panose="020B0502040204020203" pitchFamily="34" charset="0"/>
                          <a:ea typeface="+mn-ea"/>
                          <a:cs typeface="Segoe UI Light" panose="020B0502040204020203" pitchFamily="34" charset="0"/>
                        </a:rPr>
                        <a:t>Skype for Business</a:t>
                      </a:r>
                      <a:endParaRPr kumimoji="0" lang="en-US" sz="1000" b="0" i="1" u="none" strike="noStrike" kern="1200" cap="none" spc="0" normalizeH="0" baseline="0" dirty="0">
                        <a:ln>
                          <a:noFill/>
                        </a:ln>
                        <a:solidFill>
                          <a:schemeClr val="tx2"/>
                        </a:solidFill>
                        <a:effectLst/>
                        <a:uLnTx/>
                        <a:uFillTx/>
                        <a:latin typeface="Segoe UI Light" panose="020B0502040204020203" pitchFamily="34" charset="0"/>
                        <a:ea typeface="+mn-ea"/>
                        <a:cs typeface="Segoe UI Light" panose="020B0502040204020203"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endParaRPr lang="en-US" sz="1400" kern="0" dirty="0">
                        <a:solidFill>
                          <a:schemeClr val="tx1"/>
                        </a:solidFill>
                        <a:latin typeface="+mn-lt"/>
                        <a:ea typeface="Segoe UI" pitchFamily="34" charset="0"/>
                        <a:cs typeface="Segoe UI" pitchFamily="34" charset="0"/>
                      </a:endParaRPr>
                    </a:p>
                  </a:txBody>
                  <a:tcPr marL="45713" marR="45713" marT="45713" marB="45713" anchor="ctr">
                    <a:lnL w="6350" cap="flat" cmpd="sng" algn="ctr">
                      <a:noFill/>
                      <a:prstDash val="solid"/>
                      <a:round/>
                      <a:headEnd type="none" w="med" len="med"/>
                      <a:tailEnd type="none" w="med" len="med"/>
                    </a:lnL>
                    <a:lnR w="9525" cap="flat" cmpd="sng" algn="ctr">
                      <a:no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E6E6E6">
                        <a:alpha val="90000"/>
                      </a:srgbClr>
                    </a:solidFill>
                  </a:tcPr>
                </a:tc>
                <a:tc>
                  <a:txBody>
                    <a:bodyPr/>
                    <a:lstStyle>
                      <a:lvl1pPr marL="0" algn="l" defTabSz="1109731" rtl="0" eaLnBrk="1" latinLnBrk="0" hangingPunct="1">
                        <a:defRPr sz="2244" kern="1200">
                          <a:solidFill>
                            <a:schemeClr val="tx1"/>
                          </a:solidFill>
                          <a:latin typeface="Segoe UI"/>
                        </a:defRPr>
                      </a:lvl1pPr>
                      <a:lvl2pPr marL="554866" algn="l" defTabSz="1109731" rtl="0" eaLnBrk="1" latinLnBrk="0" hangingPunct="1">
                        <a:defRPr sz="2244" kern="1200">
                          <a:solidFill>
                            <a:schemeClr val="tx1"/>
                          </a:solidFill>
                          <a:latin typeface="Segoe UI"/>
                        </a:defRPr>
                      </a:lvl2pPr>
                      <a:lvl3pPr marL="1109731" algn="l" defTabSz="1109731" rtl="0" eaLnBrk="1" latinLnBrk="0" hangingPunct="1">
                        <a:defRPr sz="2244" kern="1200">
                          <a:solidFill>
                            <a:schemeClr val="tx1"/>
                          </a:solidFill>
                          <a:latin typeface="Segoe UI"/>
                        </a:defRPr>
                      </a:lvl3pPr>
                      <a:lvl4pPr marL="1664597" algn="l" defTabSz="1109731" rtl="0" eaLnBrk="1" latinLnBrk="0" hangingPunct="1">
                        <a:defRPr sz="2244" kern="1200">
                          <a:solidFill>
                            <a:schemeClr val="tx1"/>
                          </a:solidFill>
                          <a:latin typeface="Segoe UI"/>
                        </a:defRPr>
                      </a:lvl4pPr>
                      <a:lvl5pPr marL="2219462" algn="l" defTabSz="1109731" rtl="0" eaLnBrk="1" latinLnBrk="0" hangingPunct="1">
                        <a:defRPr sz="2244" kern="1200">
                          <a:solidFill>
                            <a:schemeClr val="tx1"/>
                          </a:solidFill>
                          <a:latin typeface="Segoe UI"/>
                        </a:defRPr>
                      </a:lvl5pPr>
                      <a:lvl6pPr marL="2774328" algn="l" defTabSz="1109731" rtl="0" eaLnBrk="1" latinLnBrk="0" hangingPunct="1">
                        <a:defRPr sz="2244" kern="1200">
                          <a:solidFill>
                            <a:schemeClr val="tx1"/>
                          </a:solidFill>
                          <a:latin typeface="Segoe UI"/>
                        </a:defRPr>
                      </a:lvl6pPr>
                      <a:lvl7pPr marL="3329192" algn="l" defTabSz="1109731" rtl="0" eaLnBrk="1" latinLnBrk="0" hangingPunct="1">
                        <a:defRPr sz="2244" kern="1200">
                          <a:solidFill>
                            <a:schemeClr val="tx1"/>
                          </a:solidFill>
                          <a:latin typeface="Segoe UI"/>
                        </a:defRPr>
                      </a:lvl7pPr>
                      <a:lvl8pPr marL="3884059" algn="l" defTabSz="1109731" rtl="0" eaLnBrk="1" latinLnBrk="0" hangingPunct="1">
                        <a:defRPr sz="2244" kern="1200">
                          <a:solidFill>
                            <a:schemeClr val="tx1"/>
                          </a:solidFill>
                          <a:latin typeface="Segoe UI"/>
                        </a:defRPr>
                      </a:lvl8pPr>
                      <a:lvl9pPr marL="4438925" algn="l" defTabSz="1109731" rtl="0" eaLnBrk="1" latinLnBrk="0" hangingPunct="1">
                        <a:defRPr sz="2244" kern="1200">
                          <a:solidFill>
                            <a:schemeClr val="tx1"/>
                          </a:solidFill>
                          <a:latin typeface="Segoe UI"/>
                        </a:defRPr>
                      </a:lvl9p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kern="1200" dirty="0">
                          <a:solidFill>
                            <a:schemeClr val="accent1"/>
                          </a:solidFill>
                          <a:latin typeface="Segoe UI Light" panose="020B0502040204020203" pitchFamily="34" charset="0"/>
                          <a:ea typeface="+mn-ea"/>
                          <a:cs typeface="Segoe UI Light" panose="020B0502040204020203" pitchFamily="34" charset="0"/>
                        </a:rPr>
                        <a:t>+TBC</a:t>
                      </a:r>
                    </a:p>
                  </a:txBody>
                  <a:tcPr marL="0" marR="0" marT="0" marB="0" anchor="ctr">
                    <a:lnL w="9525" cap="flat" cmpd="sng" algn="ctr">
                      <a:noFill/>
                      <a:prstDash val="solid"/>
                      <a:round/>
                      <a:headEnd type="none" w="med" len="med"/>
                      <a:tailEnd type="none" w="med" len="med"/>
                    </a:lnL>
                    <a:lnR w="6350" cap="flat" cmpd="sng" algn="ctr">
                      <a:solidFill>
                        <a:srgbClr val="FFFFFF"/>
                      </a:solidFill>
                      <a:prstDash val="solid"/>
                      <a:round/>
                      <a:headEnd type="none" w="med" len="med"/>
                      <a:tailEnd type="none" w="med" len="med"/>
                    </a:lnR>
                    <a:lnT w="3175" cap="flat" cmpd="sng" algn="ctr">
                      <a:solidFill>
                        <a:schemeClr val="bg1">
                          <a:lumMod val="95000"/>
                        </a:schemeClr>
                      </a:solidFill>
                      <a:prstDash val="solid"/>
                      <a:round/>
                      <a:headEnd type="none" w="med" len="med"/>
                      <a:tailEnd type="none" w="med" len="med"/>
                    </a:lnT>
                    <a:lnB w="3175"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14"/>
                  </a:ext>
                </a:extLst>
              </a:tr>
            </a:tbl>
          </a:graphicData>
        </a:graphic>
      </p:graphicFrame>
      <p:sp>
        <p:nvSpPr>
          <p:cNvPr id="23" name="Title 22"/>
          <p:cNvSpPr>
            <a:spLocks noGrp="1"/>
          </p:cNvSpPr>
          <p:nvPr>
            <p:ph type="title"/>
          </p:nvPr>
        </p:nvSpPr>
        <p:spPr>
          <a:xfrm>
            <a:off x="257654" y="257171"/>
            <a:ext cx="11929551" cy="1087535"/>
          </a:xfrm>
        </p:spPr>
        <p:txBody>
          <a:bodyPr/>
          <a:lstStyle/>
          <a:p>
            <a:pPr defTabSz="932418">
              <a:lnSpc>
                <a:spcPts val="3570"/>
              </a:lnSpc>
              <a:defRPr/>
            </a:pPr>
            <a:r>
              <a:rPr lang="en-US" sz="3199" b="1" kern="900" spc="300" dirty="0">
                <a:solidFill>
                  <a:srgbClr val="DC3C00"/>
                </a:solidFill>
                <a:latin typeface="Segoe UI"/>
              </a:rPr>
              <a:t>OFFICE 365 EDUCATION OFFERINGS (ERP) </a:t>
            </a:r>
            <a:br>
              <a:rPr lang="en-US" sz="3199" b="1" kern="900" spc="300" dirty="0">
                <a:solidFill>
                  <a:srgbClr val="DC3C00"/>
                </a:solidFill>
                <a:latin typeface="Segoe UI"/>
              </a:rPr>
            </a:br>
            <a:r>
              <a:rPr lang="en-US" sz="1836" b="1" kern="900" spc="300" dirty="0">
                <a:solidFill>
                  <a:srgbClr val="DC3C00"/>
                </a:solidFill>
                <a:latin typeface="Segoe UI"/>
              </a:rPr>
              <a:t>(STUDENTS AT 25% DISCOUNT VS FACULTY)</a:t>
            </a:r>
            <a:endParaRPr lang="en-US" sz="3199" b="1" kern="900" spc="300" dirty="0">
              <a:solidFill>
                <a:schemeClr val="accent1"/>
              </a:solidFill>
              <a:latin typeface="+mn-lt"/>
              <a:ea typeface="+mj-ea"/>
              <a:cs typeface="+mj-cs"/>
            </a:endParaRPr>
          </a:p>
        </p:txBody>
      </p:sp>
      <p:sp>
        <p:nvSpPr>
          <p:cNvPr id="16" name="TextBox 15"/>
          <p:cNvSpPr txBox="1"/>
          <p:nvPr/>
        </p:nvSpPr>
        <p:spPr>
          <a:xfrm>
            <a:off x="337878" y="6527386"/>
            <a:ext cx="11648683" cy="438098"/>
          </a:xfrm>
          <a:prstGeom prst="rect">
            <a:avLst/>
          </a:prstGeom>
          <a:solidFill>
            <a:srgbClr val="FFFFFF">
              <a:lumMod val="95000"/>
              <a:alpha val="55000"/>
            </a:srgbClr>
          </a:solidFill>
        </p:spPr>
        <p:txBody>
          <a:bodyPr wrap="square" lIns="182854" tIns="146283" rIns="182854" bIns="146283" rtlCol="0" anchor="ctr">
            <a:noAutofit/>
          </a:bodyPr>
          <a:lstStyle/>
          <a:p>
            <a:pPr defTabSz="914053">
              <a:lnSpc>
                <a:spcPct val="90000"/>
              </a:lnSpc>
              <a:spcAft>
                <a:spcPts val="600"/>
              </a:spcAft>
              <a:defRPr/>
            </a:pPr>
            <a:r>
              <a:rPr lang="en-US" sz="900" kern="0" dirty="0">
                <a:gradFill>
                  <a:gsLst>
                    <a:gs pos="2917">
                      <a:srgbClr val="505050"/>
                    </a:gs>
                    <a:gs pos="30000">
                      <a:srgbClr val="505050"/>
                    </a:gs>
                  </a:gsLst>
                  <a:lin ang="5400000" scaled="0"/>
                </a:gradFill>
                <a:latin typeface="Segoe UI"/>
              </a:rPr>
              <a:t>*Toll-free and International Dial-out conferencing capabilities will incur additional per minute consumption charges when available. Customers can disable this feature to avoid additional billing. </a:t>
            </a:r>
          </a:p>
        </p:txBody>
      </p:sp>
    </p:spTree>
    <p:extLst>
      <p:ext uri="{BB962C8B-B14F-4D97-AF65-F5344CB8AC3E}">
        <p14:creationId xmlns:p14="http://schemas.microsoft.com/office/powerpoint/2010/main" val="895487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82" y="6392349"/>
            <a:ext cx="8964088" cy="602176"/>
          </a:xfrm>
          <a:prstGeom prst="rect">
            <a:avLst/>
          </a:prstGeom>
          <a:solidFill>
            <a:srgbClr val="FFFFFF">
              <a:lumMod val="95000"/>
              <a:alpha val="55000"/>
            </a:srgbClr>
          </a:solidFill>
        </p:spPr>
        <p:txBody>
          <a:bodyPr wrap="square" lIns="182854" tIns="146283" rIns="182854" bIns="146283" rtlCol="0" anchor="ctr">
            <a:noAutofit/>
          </a:bodyPr>
          <a:lstStyle/>
          <a:p>
            <a:pPr defTabSz="914053">
              <a:lnSpc>
                <a:spcPct val="90000"/>
              </a:lnSpc>
              <a:spcAft>
                <a:spcPts val="600"/>
              </a:spcAft>
              <a:defRPr/>
            </a:pPr>
            <a:r>
              <a:rPr lang="en-US" sz="900" kern="0" dirty="0">
                <a:gradFill>
                  <a:gsLst>
                    <a:gs pos="2917">
                      <a:srgbClr val="505050"/>
                    </a:gs>
                    <a:gs pos="30000">
                      <a:srgbClr val="505050"/>
                    </a:gs>
                  </a:gsLst>
                  <a:lin ang="5400000" scaled="0"/>
                </a:gradFill>
                <a:latin typeface="Segoe UI"/>
              </a:rPr>
              <a:t>*New EDU SKUs</a:t>
            </a:r>
          </a:p>
          <a:p>
            <a:pPr defTabSz="914053">
              <a:lnSpc>
                <a:spcPct val="90000"/>
              </a:lnSpc>
              <a:spcAft>
                <a:spcPts val="600"/>
              </a:spcAft>
              <a:defRPr/>
            </a:pPr>
            <a:r>
              <a:rPr lang="en-US" sz="900" kern="0" dirty="0">
                <a:gradFill>
                  <a:gsLst>
                    <a:gs pos="2917">
                      <a:srgbClr val="505050"/>
                    </a:gs>
                    <a:gs pos="30000">
                      <a:srgbClr val="505050"/>
                    </a:gs>
                  </a:gsLst>
                  <a:lin ang="5400000" scaled="0"/>
                </a:gradFill>
                <a:latin typeface="Segoe UI"/>
              </a:rPr>
              <a:t>** </a:t>
            </a:r>
            <a:r>
              <a:rPr lang="en-US" sz="900" kern="0" dirty="0">
                <a:gradFill>
                  <a:gsLst>
                    <a:gs pos="2917">
                      <a:srgbClr val="505050"/>
                    </a:gs>
                    <a:gs pos="30000">
                      <a:srgbClr val="505050"/>
                    </a:gs>
                  </a:gsLst>
                  <a:lin ang="5400000" scaled="0"/>
                </a:gradFill>
              </a:rPr>
              <a:t>Free benefit for Institutions licensed for all FTE for Office Pro Plus under EES and OVS-ES</a:t>
            </a:r>
            <a:r>
              <a:rPr lang="en-US" sz="900" kern="0" dirty="0">
                <a:gradFill>
                  <a:gsLst>
                    <a:gs pos="2917">
                      <a:srgbClr val="505050"/>
                    </a:gs>
                    <a:gs pos="30000">
                      <a:srgbClr val="505050"/>
                    </a:gs>
                  </a:gsLst>
                  <a:lin ang="5400000" scaled="0"/>
                </a:gradFill>
                <a:latin typeface="Segoe UI"/>
              </a:rPr>
              <a:t>. </a:t>
            </a:r>
          </a:p>
        </p:txBody>
      </p:sp>
      <p:sp>
        <p:nvSpPr>
          <p:cNvPr id="23" name="Title 22"/>
          <p:cNvSpPr>
            <a:spLocks noGrp="1"/>
          </p:cNvSpPr>
          <p:nvPr>
            <p:ph type="title"/>
          </p:nvPr>
        </p:nvSpPr>
        <p:spPr>
          <a:xfrm>
            <a:off x="881" y="-1"/>
            <a:ext cx="11929551" cy="622821"/>
          </a:xfrm>
        </p:spPr>
        <p:txBody>
          <a:bodyPr/>
          <a:lstStyle/>
          <a:p>
            <a:pPr defTabSz="931959">
              <a:lnSpc>
                <a:spcPts val="3569"/>
              </a:lnSpc>
              <a:spcAft>
                <a:spcPts val="612"/>
              </a:spcAft>
              <a:defRPr/>
            </a:pPr>
            <a:r>
              <a:rPr lang="en-US" sz="2856" b="1" kern="900" cap="all" spc="300" dirty="0">
                <a:solidFill>
                  <a:srgbClr val="DC3C00"/>
                </a:solidFill>
                <a:latin typeface="Segoe UI"/>
              </a:rPr>
              <a:t>Education E5 Component Standalones &amp; Add-Ons</a:t>
            </a:r>
            <a:br>
              <a:rPr lang="en-US" sz="2856" b="1" strike="sngStrike" kern="900" spc="300" dirty="0">
                <a:solidFill>
                  <a:srgbClr val="DC3C00"/>
                </a:solidFill>
                <a:latin typeface="Segoe UI"/>
              </a:rPr>
            </a:br>
            <a:endParaRPr lang="en-US" sz="2856" b="1" strike="sngStrike" kern="900" spc="300" dirty="0">
              <a:solidFill>
                <a:srgbClr val="DC3C00"/>
              </a:solidFill>
              <a:latin typeface="Segoe UI"/>
            </a:endParaRPr>
          </a:p>
        </p:txBody>
      </p:sp>
      <p:graphicFrame>
        <p:nvGraphicFramePr>
          <p:cNvPr id="6" name="Table 5"/>
          <p:cNvGraphicFramePr>
            <a:graphicFrameLocks noGrp="1"/>
          </p:cNvGraphicFramePr>
          <p:nvPr>
            <p:extLst/>
          </p:nvPr>
        </p:nvGraphicFramePr>
        <p:xfrm>
          <a:off x="1910497" y="641509"/>
          <a:ext cx="8547012" cy="5750836"/>
        </p:xfrm>
        <a:graphic>
          <a:graphicData uri="http://schemas.openxmlformats.org/drawingml/2006/table">
            <a:tbl>
              <a:tblPr firstRow="1" bandRow="1">
                <a:tableStyleId>{5940675A-B579-460E-94D1-54222C63F5DA}</a:tableStyleId>
              </a:tblPr>
              <a:tblGrid>
                <a:gridCol w="4160450">
                  <a:extLst>
                    <a:ext uri="{9D8B030D-6E8A-4147-A177-3AD203B41FA5}">
                      <a16:colId xmlns:a16="http://schemas.microsoft.com/office/drawing/2014/main" val="20000"/>
                    </a:ext>
                  </a:extLst>
                </a:gridCol>
                <a:gridCol w="2193281">
                  <a:extLst>
                    <a:ext uri="{9D8B030D-6E8A-4147-A177-3AD203B41FA5}">
                      <a16:colId xmlns:a16="http://schemas.microsoft.com/office/drawing/2014/main" val="20001"/>
                    </a:ext>
                  </a:extLst>
                </a:gridCol>
                <a:gridCol w="2193281">
                  <a:extLst>
                    <a:ext uri="{9D8B030D-6E8A-4147-A177-3AD203B41FA5}">
                      <a16:colId xmlns:a16="http://schemas.microsoft.com/office/drawing/2014/main" val="1887194747"/>
                    </a:ext>
                  </a:extLst>
                </a:gridCol>
              </a:tblGrid>
              <a:tr h="714982">
                <a:tc>
                  <a:txBody>
                    <a:bodyPr/>
                    <a:lstStyle/>
                    <a:p>
                      <a:pPr marL="0" algn="ctr" defTabSz="932111" rtl="0" eaLnBrk="1" fontAlgn="base" latinLnBrk="0" hangingPunct="1">
                        <a:spcBef>
                          <a:spcPct val="0"/>
                        </a:spcBef>
                        <a:spcAft>
                          <a:spcPct val="0"/>
                        </a:spcAft>
                      </a:pPr>
                      <a:r>
                        <a:rPr lang="en-US" sz="2000" kern="0" dirty="0">
                          <a:gradFill>
                            <a:gsLst>
                              <a:gs pos="0">
                                <a:srgbClr val="FFFFFF"/>
                              </a:gs>
                              <a:gs pos="100000">
                                <a:srgbClr val="FFFFFF"/>
                              </a:gs>
                            </a:gsLst>
                            <a:lin ang="5400000" scaled="0"/>
                          </a:gradFill>
                          <a:latin typeface="+mn-lt"/>
                          <a:ea typeface="Segoe UI" pitchFamily="34" charset="0"/>
                          <a:cs typeface="Segoe UI" pitchFamily="34" charset="0"/>
                        </a:rPr>
                        <a:t>Office 365 E5</a:t>
                      </a:r>
                      <a:r>
                        <a:rPr lang="en-US" sz="2000" kern="0" baseline="0" dirty="0">
                          <a:gradFill>
                            <a:gsLst>
                              <a:gs pos="0">
                                <a:srgbClr val="FFFFFF"/>
                              </a:gs>
                              <a:gs pos="100000">
                                <a:srgbClr val="FFFFFF"/>
                              </a:gs>
                            </a:gsLst>
                            <a:lin ang="5400000" scaled="0"/>
                          </a:gradFill>
                          <a:latin typeface="+mn-lt"/>
                          <a:ea typeface="Segoe UI" pitchFamily="34" charset="0"/>
                          <a:cs typeface="Segoe UI" pitchFamily="34" charset="0"/>
                        </a:rPr>
                        <a:t> and Component Pricing (per month ERP)</a:t>
                      </a:r>
                      <a:endParaRPr lang="en-US" sz="20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3260" marR="93260" marT="46623" marB="46623"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algn="ctr" defTabSz="932111" rtl="0" eaLnBrk="1" fontAlgn="base" latinLnBrk="0" hangingPunct="1">
                        <a:spcBef>
                          <a:spcPct val="0"/>
                        </a:spcBef>
                        <a:spcAft>
                          <a:spcPct val="0"/>
                        </a:spcAft>
                      </a:pPr>
                      <a:r>
                        <a:rPr lang="en-US" sz="2000" kern="0" dirty="0">
                          <a:gradFill>
                            <a:gsLst>
                              <a:gs pos="0">
                                <a:srgbClr val="FFFFFF"/>
                              </a:gs>
                              <a:gs pos="100000">
                                <a:srgbClr val="FFFFFF"/>
                              </a:gs>
                            </a:gsLst>
                            <a:lin ang="5400000" scaled="0"/>
                          </a:gradFill>
                          <a:latin typeface="+mn-lt"/>
                          <a:ea typeface="Segoe UI" pitchFamily="34" charset="0"/>
                          <a:cs typeface="Segoe UI" pitchFamily="34" charset="0"/>
                        </a:rPr>
                        <a:t>Faculty</a:t>
                      </a:r>
                    </a:p>
                  </a:txBody>
                  <a:tcPr marL="93260" marR="93260" marT="46623" marB="46623"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algn="ctr" defTabSz="932111" rtl="0" eaLnBrk="1" fontAlgn="base" latinLnBrk="0" hangingPunct="1">
                        <a:spcBef>
                          <a:spcPct val="0"/>
                        </a:spcBef>
                        <a:spcAft>
                          <a:spcPct val="0"/>
                        </a:spcAft>
                      </a:pPr>
                      <a:r>
                        <a:rPr lang="en-US" sz="2000" kern="0" dirty="0">
                          <a:gradFill>
                            <a:gsLst>
                              <a:gs pos="0">
                                <a:srgbClr val="FFFFFF"/>
                              </a:gs>
                              <a:gs pos="100000">
                                <a:srgbClr val="FFFFFF"/>
                              </a:gs>
                            </a:gsLst>
                            <a:lin ang="5400000" scaled="0"/>
                          </a:gradFill>
                          <a:latin typeface="+mn-lt"/>
                          <a:ea typeface="Segoe UI" pitchFamily="34" charset="0"/>
                          <a:cs typeface="Segoe UI" pitchFamily="34" charset="0"/>
                        </a:rPr>
                        <a:t>Student</a:t>
                      </a:r>
                    </a:p>
                  </a:txBody>
                  <a:tcPr marL="93260" marR="93260" marT="46623" marB="46623"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10000"/>
                  </a:ext>
                </a:extLst>
              </a:tr>
              <a:tr h="341940">
                <a:tc>
                  <a:txBody>
                    <a:bodyPr/>
                    <a:lstStyle/>
                    <a:p>
                      <a:pPr algn="l">
                        <a:spcAft>
                          <a:spcPts val="1200"/>
                        </a:spcAft>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Office 365 Education</a:t>
                      </a:r>
                      <a:r>
                        <a:rPr lang="en-US" sz="1600" kern="0" baseline="0" dirty="0">
                          <a:gradFill>
                            <a:gsLst>
                              <a:gs pos="0">
                                <a:srgbClr val="FFFFFF"/>
                              </a:gs>
                              <a:gs pos="100000">
                                <a:srgbClr val="FFFFFF"/>
                              </a:gs>
                            </a:gsLst>
                            <a:lin ang="5400000" scaled="0"/>
                          </a:gradFill>
                          <a:latin typeface="+mn-lt"/>
                          <a:ea typeface="Segoe UI" pitchFamily="34" charset="0"/>
                          <a:cs typeface="Segoe UI" pitchFamily="34" charset="0"/>
                        </a:rPr>
                        <a:t> </a:t>
                      </a: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E5*</a:t>
                      </a:r>
                    </a:p>
                  </a:txBody>
                  <a:tcPr marL="93260" marR="93260" marT="46623" marB="46623"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£5.78</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£4.41</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4042689057"/>
                  </a:ext>
                </a:extLst>
              </a:tr>
              <a:tr h="590634">
                <a:tc>
                  <a:txBody>
                    <a:bodyPr/>
                    <a:lstStyle/>
                    <a:p>
                      <a:pPr marL="0" marR="0" indent="0" algn="l" defTabSz="1087869" rtl="0" eaLnBrk="1" fontAlgn="auto" latinLnBrk="0" hangingPunct="1">
                        <a:lnSpc>
                          <a:spcPct val="100000"/>
                        </a:lnSpc>
                        <a:spcBef>
                          <a:spcPts val="0"/>
                        </a:spcBef>
                        <a:spcAft>
                          <a:spcPts val="1200"/>
                        </a:spcAft>
                        <a:buClrTx/>
                        <a:buSzTx/>
                        <a:buFontTx/>
                        <a:buNone/>
                        <a:tabLst/>
                        <a:defRPr/>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Office 365 Education</a:t>
                      </a:r>
                      <a:r>
                        <a:rPr lang="en-US" sz="1600" kern="0" baseline="0" dirty="0">
                          <a:gradFill>
                            <a:gsLst>
                              <a:gs pos="0">
                                <a:srgbClr val="FFFFFF"/>
                              </a:gs>
                              <a:gs pos="100000">
                                <a:srgbClr val="FFFFFF"/>
                              </a:gs>
                            </a:gsLst>
                            <a:lin ang="5400000" scaled="0"/>
                          </a:gradFill>
                          <a:latin typeface="+mn-lt"/>
                          <a:ea typeface="Segoe UI" pitchFamily="34" charset="0"/>
                          <a:cs typeface="Segoe UI" pitchFamily="34" charset="0"/>
                        </a:rPr>
                        <a:t> </a:t>
                      </a: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E5 Addon to </a:t>
                      </a:r>
                      <a:r>
                        <a:rPr lang="en-US" sz="1600" kern="0" dirty="0" err="1">
                          <a:gradFill>
                            <a:gsLst>
                              <a:gs pos="0">
                                <a:srgbClr val="FFFFFF"/>
                              </a:gs>
                              <a:gs pos="100000">
                                <a:srgbClr val="FFFFFF"/>
                              </a:gs>
                            </a:gsLst>
                            <a:lin ang="5400000" scaled="0"/>
                          </a:gradFill>
                          <a:latin typeface="+mn-lt"/>
                          <a:ea typeface="Segoe UI" pitchFamily="34" charset="0"/>
                          <a:cs typeface="Segoe UI" pitchFamily="34" charset="0"/>
                        </a:rPr>
                        <a:t>CoreCAL</a:t>
                      </a: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/ECAL with Office Pro Plus*</a:t>
                      </a:r>
                    </a:p>
                  </a:txBody>
                  <a:tcPr marL="93260" marR="93260" marT="46623" marB="46623"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£4.08</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£3.58</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2957597035"/>
                  </a:ext>
                </a:extLst>
              </a:tr>
              <a:tr h="341940">
                <a:tc>
                  <a:txBody>
                    <a:bodyPr/>
                    <a:lstStyle/>
                    <a:p>
                      <a:pPr algn="l">
                        <a:spcAft>
                          <a:spcPts val="1200"/>
                        </a:spcAft>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Office 365 ProPlus</a:t>
                      </a:r>
                    </a:p>
                  </a:txBody>
                  <a:tcPr marL="93260" marR="93260" marT="46623" marB="46623"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£1.69/Free**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£1.27/Free**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3638448035"/>
                  </a:ext>
                </a:extLst>
              </a:tr>
              <a:tr h="341940">
                <a:tc>
                  <a:txBody>
                    <a:bodyPr/>
                    <a:lstStyle/>
                    <a:p>
                      <a:pPr algn="l">
                        <a:spcAft>
                          <a:spcPts val="1200"/>
                        </a:spcAft>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Project Pro for Office 365</a:t>
                      </a:r>
                    </a:p>
                  </a:txBody>
                  <a:tcPr marL="93260" marR="93260" marT="46623" marB="46623"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£1.38</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£0.68</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3799426816"/>
                  </a:ext>
                </a:extLst>
              </a:tr>
              <a:tr h="341940">
                <a:tc>
                  <a:txBody>
                    <a:bodyPr/>
                    <a:lstStyle/>
                    <a:p>
                      <a:pPr algn="l">
                        <a:spcAft>
                          <a:spcPts val="1200"/>
                        </a:spcAft>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Visio Pro for Office 365</a:t>
                      </a:r>
                    </a:p>
                  </a:txBody>
                  <a:tcPr marL="93260" marR="93260" marT="46623" marB="46623"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£1.38</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£1.03</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3585254192"/>
                  </a:ext>
                </a:extLst>
              </a:tr>
              <a:tr h="341940">
                <a:tc>
                  <a:txBody>
                    <a:bodyPr/>
                    <a:lstStyle/>
                    <a:p>
                      <a:pPr algn="l">
                        <a:spcAft>
                          <a:spcPts val="1200"/>
                        </a:spcAft>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Advanced Threat Protection*</a:t>
                      </a:r>
                    </a:p>
                  </a:txBody>
                  <a:tcPr marL="93260" marR="93260" marT="46623" marB="46623"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£0.87</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£0.44</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10001"/>
                  </a:ext>
                </a:extLst>
              </a:tr>
              <a:tr h="341940">
                <a:tc>
                  <a:txBody>
                    <a:bodyPr/>
                    <a:lstStyle/>
                    <a:p>
                      <a:pPr algn="l">
                        <a:spcAft>
                          <a:spcPts val="1200"/>
                        </a:spcAft>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Customer</a:t>
                      </a:r>
                      <a:r>
                        <a:rPr lang="en-US" sz="1600" kern="0" baseline="0" dirty="0">
                          <a:gradFill>
                            <a:gsLst>
                              <a:gs pos="0">
                                <a:srgbClr val="FFFFFF"/>
                              </a:gs>
                              <a:gs pos="100000">
                                <a:srgbClr val="FFFFFF"/>
                              </a:gs>
                            </a:gsLst>
                            <a:lin ang="5400000" scaled="0"/>
                          </a:gradFill>
                          <a:latin typeface="+mn-lt"/>
                          <a:ea typeface="Segoe UI" pitchFamily="34" charset="0"/>
                          <a:cs typeface="Segoe UI" pitchFamily="34" charset="0"/>
                        </a:rPr>
                        <a:t> Lockbox*</a:t>
                      </a:r>
                      <a:endParaRPr lang="en-US" sz="16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3260" marR="93260" marT="46623" marB="46623"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£0.46</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£0.35</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10002"/>
                  </a:ext>
                </a:extLst>
              </a:tr>
              <a:tr h="341940">
                <a:tc>
                  <a:txBody>
                    <a:bodyPr/>
                    <a:lstStyle/>
                    <a:p>
                      <a:pPr algn="l"/>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Delve Analytics*</a:t>
                      </a:r>
                    </a:p>
                  </a:txBody>
                  <a:tcPr marL="93260" marR="93260" marT="46623" marB="46623"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£0.94</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£0.69</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10003"/>
                  </a:ext>
                </a:extLst>
              </a:tr>
              <a:tr h="341940">
                <a:tc>
                  <a:txBody>
                    <a:bodyPr/>
                    <a:lstStyle/>
                    <a:p>
                      <a:pPr algn="l"/>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Power BI Pro</a:t>
                      </a:r>
                    </a:p>
                  </a:txBody>
                  <a:tcPr marL="93260" marR="93260" marT="46623" marB="46623"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algn="ctr" defTabSz="932111" rtl="0" eaLnBrk="1" fontAlgn="base" latinLnBrk="0" hangingPunct="1">
                        <a:spcBef>
                          <a:spcPct val="0"/>
                        </a:spcBef>
                        <a:spcAft>
                          <a:spcPct val="0"/>
                        </a:spcAft>
                      </a:pPr>
                      <a:r>
                        <a:rPr lang="en-US" sz="1400" strike="noStrike" kern="0" dirty="0">
                          <a:solidFill>
                            <a:schemeClr val="tx1"/>
                          </a:solidFill>
                          <a:latin typeface="+mn-lt"/>
                          <a:ea typeface="Segoe UI" pitchFamily="34" charset="0"/>
                          <a:cs typeface="Segoe UI" pitchFamily="34" charset="0"/>
                        </a:rPr>
                        <a:t>£1.31</a:t>
                      </a:r>
                      <a:endParaRPr lang="en-US" sz="1000" strike="noStrike" kern="0" dirty="0">
                        <a:solidFill>
                          <a:srgbClr val="2A2A2A"/>
                        </a:solidFill>
                        <a:latin typeface="+mn-lt"/>
                        <a:ea typeface="Segoe UI" pitchFamily="34" charset="0"/>
                        <a:cs typeface="Segoe UI Semilight" panose="020B0402040204020203" pitchFamily="34" charset="0"/>
                      </a:endParaRP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£0.73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10004"/>
                  </a:ext>
                </a:extLst>
              </a:tr>
              <a:tr h="341940">
                <a:tc>
                  <a:txBody>
                    <a:bodyPr/>
                    <a:lstStyle/>
                    <a:p>
                      <a:pPr algn="l"/>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Office 365 Advanced eDiscovery*</a:t>
                      </a:r>
                    </a:p>
                  </a:txBody>
                  <a:tcPr marL="93260" marR="93260" marT="46623" marB="46623"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£1.87</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£1.40</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10005"/>
                  </a:ext>
                </a:extLst>
              </a:tr>
              <a:tr h="341940">
                <a:tc>
                  <a:txBody>
                    <a:bodyPr/>
                    <a:lstStyle/>
                    <a:p>
                      <a:pPr algn="l">
                        <a:spcAft>
                          <a:spcPts val="1200"/>
                        </a:spcAft>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Cloud PBX*</a:t>
                      </a:r>
                    </a:p>
                  </a:txBody>
                  <a:tcPr marL="93260" marR="93260" marT="46623" marB="46623"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£1.87</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£1.40</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10006"/>
                  </a:ext>
                </a:extLst>
              </a:tr>
              <a:tr h="341940">
                <a:tc>
                  <a:txBody>
                    <a:bodyPr/>
                    <a:lstStyle/>
                    <a:p>
                      <a:pPr algn="l">
                        <a:spcAft>
                          <a:spcPts val="1200"/>
                        </a:spcAft>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PSTN Conferencing*</a:t>
                      </a:r>
                    </a:p>
                  </a:txBody>
                  <a:tcPr marL="93260" marR="93260" marT="46623" marB="46623"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£0.94</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£0.70</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10007"/>
                  </a:ext>
                </a:extLst>
              </a:tr>
              <a:tr h="341940">
                <a:tc>
                  <a:txBody>
                    <a:bodyPr/>
                    <a:lstStyle/>
                    <a:p>
                      <a:pPr algn="l">
                        <a:spcAft>
                          <a:spcPts val="1200"/>
                        </a:spcAft>
                      </a:pPr>
                      <a:endParaRPr lang="en-US" sz="1600" kern="0" dirty="0">
                        <a:gradFill>
                          <a:gsLst>
                            <a:gs pos="0">
                              <a:srgbClr val="FFFFFF"/>
                            </a:gs>
                            <a:gs pos="100000">
                              <a:srgbClr val="FFFFFF"/>
                            </a:gs>
                          </a:gsLst>
                          <a:lin ang="5400000" scaled="0"/>
                        </a:gradFill>
                        <a:latin typeface="+mn-lt"/>
                        <a:ea typeface="Segoe UI" pitchFamily="34" charset="0"/>
                        <a:cs typeface="Segoe UI" pitchFamily="34" charset="0"/>
                      </a:endParaRPr>
                    </a:p>
                  </a:txBody>
                  <a:tcPr marL="93260" marR="93260" marT="46623" marB="46623"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International</a:t>
                      </a:r>
                    </a:p>
                  </a:txBody>
                  <a:tcPr marL="0" marR="0" marT="0" marB="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Domestic</a:t>
                      </a:r>
                    </a:p>
                  </a:txBody>
                  <a:tcPr marL="0" marR="0" marT="0" marB="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88840609"/>
                  </a:ext>
                </a:extLst>
              </a:tr>
              <a:tr h="341940">
                <a:tc>
                  <a:txBody>
                    <a:bodyPr/>
                    <a:lstStyle/>
                    <a:p>
                      <a:pPr algn="l">
                        <a:spcAft>
                          <a:spcPts val="1200"/>
                        </a:spcAft>
                      </a:pPr>
                      <a:r>
                        <a:rPr lang="en-US" sz="1600" kern="0" dirty="0">
                          <a:gradFill>
                            <a:gsLst>
                              <a:gs pos="0">
                                <a:srgbClr val="FFFFFF"/>
                              </a:gs>
                              <a:gs pos="100000">
                                <a:srgbClr val="FFFFFF"/>
                              </a:gs>
                            </a:gsLst>
                            <a:lin ang="5400000" scaled="0"/>
                          </a:gradFill>
                          <a:latin typeface="+mn-lt"/>
                          <a:ea typeface="Segoe UI" pitchFamily="34" charset="0"/>
                          <a:cs typeface="Segoe UI" pitchFamily="34" charset="0"/>
                        </a:rPr>
                        <a:t>PSTN Calling</a:t>
                      </a:r>
                    </a:p>
                  </a:txBody>
                  <a:tcPr marL="93260" marR="93260" marT="46623" marB="46623"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C3C00"/>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£TBC</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tc>
                  <a:txBody>
                    <a:bodyPr/>
                    <a:lstStyle/>
                    <a:p>
                      <a:pPr marL="0" marR="0" indent="0" algn="ctr" defTabSz="932111" rtl="0" eaLnBrk="1" fontAlgn="base" latinLnBrk="0" hangingPunct="1">
                        <a:lnSpc>
                          <a:spcPct val="100000"/>
                        </a:lnSpc>
                        <a:spcBef>
                          <a:spcPct val="0"/>
                        </a:spcBef>
                        <a:spcAft>
                          <a:spcPct val="0"/>
                        </a:spcAft>
                        <a:buClrTx/>
                        <a:buSzTx/>
                        <a:buFontTx/>
                        <a:buNone/>
                        <a:tabLst/>
                        <a:defRPr/>
                      </a:pPr>
                      <a:r>
                        <a:rPr lang="en-US" sz="1400" strike="noStrike" kern="0" dirty="0">
                          <a:solidFill>
                            <a:srgbClr val="2A2A2A"/>
                          </a:solidFill>
                          <a:latin typeface="+mn-lt"/>
                          <a:ea typeface="Segoe UI" pitchFamily="34" charset="0"/>
                          <a:cs typeface="Segoe UI Semilight" panose="020B0402040204020203" pitchFamily="34" charset="0"/>
                        </a:rPr>
                        <a:t>£TBC</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0000"/>
                      </a:schemeClr>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280117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9" name="Picture 78"/>
          <p:cNvPicPr>
            <a:picLocks noChangeAspect="1"/>
          </p:cNvPicPr>
          <p:nvPr/>
        </p:nvPicPr>
        <p:blipFill rotWithShape="1">
          <a:blip r:embed="rId3" cstate="print">
            <a:extLst>
              <a:ext uri="{28A0092B-C50C-407E-A947-70E740481C1C}">
                <a14:useLocalDpi xmlns:a14="http://schemas.microsoft.com/office/drawing/2010/main" val="0"/>
              </a:ext>
            </a:extLst>
          </a:blip>
          <a:srcRect t="11693" b="13067"/>
          <a:stretch/>
        </p:blipFill>
        <p:spPr>
          <a:xfrm>
            <a:off x="191343" y="226362"/>
            <a:ext cx="12095034" cy="6632087"/>
          </a:xfrm>
          <a:prstGeom prst="rect">
            <a:avLst/>
          </a:prstGeom>
        </p:spPr>
      </p:pic>
      <p:sp>
        <p:nvSpPr>
          <p:cNvPr id="20" name="Rectangle 19"/>
          <p:cNvSpPr/>
          <p:nvPr/>
        </p:nvSpPr>
        <p:spPr bwMode="auto">
          <a:xfrm>
            <a:off x="96111" y="101125"/>
            <a:ext cx="12190266" cy="6757323"/>
          </a:xfrm>
          <a:prstGeom prst="rect">
            <a:avLst/>
          </a:prstGeom>
          <a:solidFill>
            <a:srgbClr val="FFFFFF">
              <a:alpha val="92941"/>
            </a:srgbClr>
          </a:solidFill>
          <a:ln w="10000" cap="flat" cmpd="sng" algn="ctr">
            <a:noFill/>
            <a:prstDash val="solid"/>
            <a:headEnd type="none" w="med" len="med"/>
            <a:tailEnd type="none" w="med" len="med"/>
          </a:ln>
          <a:effectLst/>
        </p:spPr>
        <p:txBody>
          <a:bodyPr rot="0" spcFirstLastPara="0" vertOverflow="overflow" horzOverflow="overflow" vert="horz" wrap="square" lIns="146283" tIns="182854" rIns="0" bIns="116498" numCol="1" spcCol="0" rtlCol="0" fromWordArt="0" anchor="t" anchorCtr="0" forceAA="0" compatLnSpc="1">
            <a:prstTxWarp prst="textNoShape">
              <a:avLst/>
            </a:prstTxWarp>
            <a:noAutofit/>
          </a:bodyPr>
          <a:lstStyle/>
          <a:p>
            <a:pPr algn="ctr" defTabSz="914053">
              <a:defRPr/>
            </a:pPr>
            <a:endParaRPr lang="en-US" sz="1199" kern="0" dirty="0">
              <a:solidFill>
                <a:srgbClr val="FBFBFB"/>
              </a:solidFill>
              <a:latin typeface="Segoe UI"/>
            </a:endParaRPr>
          </a:p>
        </p:txBody>
      </p:sp>
      <p:sp>
        <p:nvSpPr>
          <p:cNvPr id="23" name="Title 22"/>
          <p:cNvSpPr>
            <a:spLocks noGrp="1"/>
          </p:cNvSpPr>
          <p:nvPr>
            <p:ph type="title"/>
          </p:nvPr>
        </p:nvSpPr>
        <p:spPr>
          <a:xfrm>
            <a:off x="334465" y="340206"/>
            <a:ext cx="11951911" cy="1838140"/>
          </a:xfrm>
        </p:spPr>
        <p:txBody>
          <a:bodyPr/>
          <a:lstStyle/>
          <a:p>
            <a:pPr defTabSz="932418">
              <a:lnSpc>
                <a:spcPts val="3570"/>
              </a:lnSpc>
              <a:defRPr/>
            </a:pPr>
            <a:r>
              <a:rPr lang="en-US" sz="3199" b="1" kern="900" spc="300" dirty="0">
                <a:solidFill>
                  <a:schemeClr val="accent1"/>
                </a:solidFill>
                <a:latin typeface="+mn-lt"/>
                <a:ea typeface="+mj-ea"/>
                <a:cs typeface="+mj-cs"/>
              </a:rPr>
              <a:t>E5 HELPS EDUCATION CUSTOMERS SAVE ON COSTS</a:t>
            </a:r>
            <a:br>
              <a:rPr lang="en-US" sz="3199" b="1" kern="900" spc="300" dirty="0">
                <a:solidFill>
                  <a:schemeClr val="accent1"/>
                </a:solidFill>
                <a:latin typeface="+mn-lt"/>
                <a:ea typeface="+mj-ea"/>
                <a:cs typeface="+mj-cs"/>
              </a:rPr>
            </a:br>
            <a:endParaRPr lang="en-US" sz="3199" b="1" kern="900" spc="300" dirty="0">
              <a:solidFill>
                <a:schemeClr val="accent1"/>
              </a:solidFill>
              <a:latin typeface="+mn-lt"/>
              <a:ea typeface="+mj-ea"/>
              <a:cs typeface="+mj-cs"/>
            </a:endParaRPr>
          </a:p>
        </p:txBody>
      </p:sp>
      <p:sp>
        <p:nvSpPr>
          <p:cNvPr id="173" name="Rectangle 172"/>
          <p:cNvSpPr/>
          <p:nvPr/>
        </p:nvSpPr>
        <p:spPr>
          <a:xfrm>
            <a:off x="6672477" y="4799288"/>
            <a:ext cx="4559343" cy="1229242"/>
          </a:xfrm>
          <a:prstGeom prst="rect">
            <a:avLst/>
          </a:prstGeom>
          <a:solidFill>
            <a:srgbClr val="DC3C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47" tIns="46623" rIns="93247" bIns="46623" numCol="1" spcCol="0" rtlCol="0" fromWordArt="0" anchor="ctr" anchorCtr="0" forceAA="0" compatLnSpc="1">
            <a:prstTxWarp prst="textNoShape">
              <a:avLst/>
            </a:prstTxWarp>
            <a:noAutofit/>
          </a:bodyPr>
          <a:lstStyle/>
          <a:p>
            <a:pPr algn="ctr" defTabSz="932418">
              <a:lnSpc>
                <a:spcPct val="85000"/>
              </a:lnSpc>
              <a:defRPr/>
            </a:pPr>
            <a:r>
              <a:rPr lang="en-US" sz="2000" b="1" spc="300" dirty="0">
                <a:solidFill>
                  <a:srgbClr val="FBFBFB"/>
                </a:solidFill>
                <a:latin typeface="Segoe UI"/>
              </a:rPr>
              <a:t> </a:t>
            </a:r>
            <a:r>
              <a:rPr lang="en-US" sz="1836" b="1" spc="300" dirty="0">
                <a:solidFill>
                  <a:srgbClr val="FBFBFB"/>
                </a:solidFill>
                <a:latin typeface="Segoe UI"/>
              </a:rPr>
              <a:t>Office 365 Education E5</a:t>
            </a:r>
          </a:p>
        </p:txBody>
      </p:sp>
      <p:grpSp>
        <p:nvGrpSpPr>
          <p:cNvPr id="24" name="Group 23"/>
          <p:cNvGrpSpPr/>
          <p:nvPr/>
        </p:nvGrpSpPr>
        <p:grpSpPr>
          <a:xfrm>
            <a:off x="6607501" y="4019877"/>
            <a:ext cx="4550406" cy="749178"/>
            <a:chOff x="6085354" y="2840133"/>
            <a:chExt cx="4461587" cy="734555"/>
          </a:xfrm>
        </p:grpSpPr>
        <p:sp>
          <p:nvSpPr>
            <p:cNvPr id="174" name="TextBox 1"/>
            <p:cNvSpPr txBox="1"/>
            <p:nvPr/>
          </p:nvSpPr>
          <p:spPr>
            <a:xfrm>
              <a:off x="6085354" y="2840133"/>
              <a:ext cx="4461587" cy="646203"/>
            </a:xfrm>
            <a:prstGeom prst="rect">
              <a:avLst/>
            </a:prstGeom>
          </p:spPr>
          <p:txBody>
            <a:bodyPr wrap="square" rtlCol="0" anchor="ctr">
              <a:spAutoFit/>
            </a:bodyPr>
            <a:lstStyle/>
            <a:p>
              <a:pPr defTabSz="932597">
                <a:defRPr/>
              </a:pPr>
              <a:r>
                <a:rPr lang="en-US" sz="3599" b="1" kern="0" spc="-150" dirty="0">
                  <a:solidFill>
                    <a:srgbClr val="DC3C00"/>
                  </a:solidFill>
                  <a:latin typeface="Segoe UI"/>
                  <a:cs typeface="Bodoni Std Bold Italic"/>
                </a:rPr>
                <a:t>£4.08</a:t>
              </a:r>
              <a:endParaRPr lang="en-US" sz="2856" b="1" spc="-150" baseline="50000" dirty="0">
                <a:solidFill>
                  <a:srgbClr val="DC3C00"/>
                </a:solidFill>
                <a:latin typeface="Segoe UI"/>
                <a:cs typeface="Bodoni Std Bold Italic"/>
              </a:endParaRPr>
            </a:p>
          </p:txBody>
        </p:sp>
        <p:sp>
          <p:nvSpPr>
            <p:cNvPr id="175" name="Rectangle 174"/>
            <p:cNvSpPr/>
            <p:nvPr/>
          </p:nvSpPr>
          <p:spPr>
            <a:xfrm>
              <a:off x="7352095" y="2928742"/>
              <a:ext cx="3151922" cy="645946"/>
            </a:xfrm>
            <a:prstGeom prst="rect">
              <a:avLst/>
            </a:prstGeom>
            <a:noFill/>
          </p:spPr>
          <p:txBody>
            <a:bodyPr wrap="square" rIns="0" anchor="t">
              <a:spAutoFit/>
            </a:bodyPr>
            <a:lstStyle/>
            <a:p>
              <a:pPr defTabSz="932418">
                <a:defRPr/>
              </a:pPr>
              <a:r>
                <a:rPr lang="en-US" sz="1199" b="1" dirty="0">
                  <a:solidFill>
                    <a:srgbClr val="000000">
                      <a:lumMod val="65000"/>
                      <a:lumOff val="35000"/>
                    </a:srgbClr>
                  </a:solidFill>
                  <a:latin typeface="Segoe UI"/>
                </a:rPr>
                <a:t>EDUCATION PER USER  SUITE PRICE (Faculty Add-on to </a:t>
              </a:r>
              <a:r>
                <a:rPr lang="en-US" sz="1199" b="1" dirty="0" err="1">
                  <a:solidFill>
                    <a:srgbClr val="000000">
                      <a:lumMod val="65000"/>
                      <a:lumOff val="35000"/>
                    </a:srgbClr>
                  </a:solidFill>
                  <a:latin typeface="Segoe UI"/>
                </a:rPr>
                <a:t>CoreCAL</a:t>
              </a:r>
              <a:r>
                <a:rPr lang="en-US" sz="1199" b="1" dirty="0">
                  <a:solidFill>
                    <a:srgbClr val="000000">
                      <a:lumMod val="65000"/>
                      <a:lumOff val="35000"/>
                    </a:srgbClr>
                  </a:solidFill>
                  <a:latin typeface="Segoe UI"/>
                </a:rPr>
                <a:t>/ECAL + Office Pro Plus)</a:t>
              </a:r>
            </a:p>
          </p:txBody>
        </p:sp>
      </p:grpSp>
      <p:sp>
        <p:nvSpPr>
          <p:cNvPr id="74" name="TextBox 1"/>
          <p:cNvSpPr txBox="1"/>
          <p:nvPr/>
        </p:nvSpPr>
        <p:spPr>
          <a:xfrm>
            <a:off x="1208961" y="1897015"/>
            <a:ext cx="5994523" cy="659198"/>
          </a:xfrm>
          <a:prstGeom prst="rect">
            <a:avLst/>
          </a:prstGeom>
        </p:spPr>
        <p:txBody>
          <a:bodyPr wrap="square" rtlCol="0" anchor="ctr">
            <a:spAutoFit/>
          </a:bodyPr>
          <a:lstStyle/>
          <a:p>
            <a:pPr defTabSz="932597">
              <a:defRPr/>
            </a:pPr>
            <a:r>
              <a:rPr lang="en-US" sz="3600" b="1" kern="0" spc="-150" dirty="0">
                <a:solidFill>
                  <a:srgbClr val="DC3C00"/>
                </a:solidFill>
                <a:latin typeface="Segoe UI"/>
                <a:cs typeface="Bodoni Std Bold Italic"/>
              </a:rPr>
              <a:t>£8.26</a:t>
            </a:r>
            <a:endParaRPr lang="en-US" sz="2856" b="1" spc="-150" baseline="50000" dirty="0">
              <a:solidFill>
                <a:srgbClr val="DC3C00"/>
              </a:solidFill>
              <a:latin typeface="Segoe UI"/>
              <a:cs typeface="Bodoni Std Bold Italic"/>
            </a:endParaRPr>
          </a:p>
        </p:txBody>
      </p:sp>
      <p:sp>
        <p:nvSpPr>
          <p:cNvPr id="75" name="Rectangle 74"/>
          <p:cNvSpPr/>
          <p:nvPr/>
        </p:nvSpPr>
        <p:spPr>
          <a:xfrm>
            <a:off x="2503732" y="2017546"/>
            <a:ext cx="2273669" cy="471771"/>
          </a:xfrm>
          <a:prstGeom prst="rect">
            <a:avLst/>
          </a:prstGeom>
          <a:noFill/>
        </p:spPr>
        <p:txBody>
          <a:bodyPr wrap="square" rIns="0" anchor="t">
            <a:spAutoFit/>
          </a:bodyPr>
          <a:lstStyle/>
          <a:p>
            <a:pPr defTabSz="932418">
              <a:defRPr/>
            </a:pPr>
            <a:r>
              <a:rPr lang="en-US" sz="1203" b="1" dirty="0">
                <a:solidFill>
                  <a:srgbClr val="000000">
                    <a:lumMod val="65000"/>
                    <a:lumOff val="35000"/>
                  </a:srgbClr>
                </a:solidFill>
                <a:latin typeface="Segoe UI"/>
              </a:rPr>
              <a:t>EDUCATION PER USER </a:t>
            </a:r>
            <a:br>
              <a:rPr lang="en-US" sz="1203" b="1" dirty="0">
                <a:solidFill>
                  <a:srgbClr val="000000">
                    <a:lumMod val="65000"/>
                    <a:lumOff val="35000"/>
                  </a:srgbClr>
                </a:solidFill>
                <a:latin typeface="Segoe UI"/>
              </a:rPr>
            </a:br>
            <a:r>
              <a:rPr lang="en-US" sz="1203" b="1" dirty="0">
                <a:solidFill>
                  <a:srgbClr val="000000">
                    <a:lumMod val="65000"/>
                    <a:lumOff val="35000"/>
                  </a:srgbClr>
                </a:solidFill>
                <a:latin typeface="Segoe UI"/>
              </a:rPr>
              <a:t>STANDALONES (Faculty)</a:t>
            </a:r>
          </a:p>
        </p:txBody>
      </p:sp>
      <p:grpSp>
        <p:nvGrpSpPr>
          <p:cNvPr id="22" name="Group 21"/>
          <p:cNvGrpSpPr/>
          <p:nvPr/>
        </p:nvGrpSpPr>
        <p:grpSpPr>
          <a:xfrm>
            <a:off x="1312582" y="2640943"/>
            <a:ext cx="5023361" cy="3410049"/>
            <a:chOff x="705526" y="2386199"/>
            <a:chExt cx="4925311" cy="3343489"/>
          </a:xfrm>
        </p:grpSpPr>
        <p:sp>
          <p:nvSpPr>
            <p:cNvPr id="72" name="Rectangle 71"/>
            <p:cNvSpPr/>
            <p:nvPr/>
          </p:nvSpPr>
          <p:spPr>
            <a:xfrm>
              <a:off x="4716437" y="3746584"/>
              <a:ext cx="914400" cy="2743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47" tIns="46623" rIns="93247" bIns="46623" numCol="1" spcCol="0" rtlCol="0" fromWordArt="0" anchor="ctr" anchorCtr="0" forceAA="0" compatLnSpc="1">
              <a:prstTxWarp prst="textNoShape">
                <a:avLst/>
              </a:prstTxWarp>
              <a:noAutofit/>
            </a:bodyPr>
            <a:lstStyle/>
            <a:p>
              <a:pPr algn="ctr" defTabSz="932418">
                <a:defRPr/>
              </a:pPr>
              <a:r>
                <a:rPr lang="en-US" sz="1071" b="1" kern="0" spc="100" dirty="0">
                  <a:solidFill>
                    <a:srgbClr val="FBFBFB"/>
                  </a:solidFill>
                  <a:latin typeface="Segoe UI"/>
                </a:rPr>
                <a:t>£0.94</a:t>
              </a:r>
              <a:endParaRPr lang="en-US" sz="1071" b="1" spc="100" dirty="0">
                <a:solidFill>
                  <a:srgbClr val="FBFBFB"/>
                </a:solidFill>
                <a:latin typeface="Segoe UI"/>
              </a:endParaRPr>
            </a:p>
          </p:txBody>
        </p:sp>
        <p:sp>
          <p:nvSpPr>
            <p:cNvPr id="70" name="Rectangle 69"/>
            <p:cNvSpPr/>
            <p:nvPr/>
          </p:nvSpPr>
          <p:spPr>
            <a:xfrm>
              <a:off x="4716437" y="4023341"/>
              <a:ext cx="914400" cy="27432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ctr" defTabSz="932418">
                <a:defRPr/>
              </a:pPr>
              <a:r>
                <a:rPr lang="en-US" sz="1071" b="1" spc="100" dirty="0">
                  <a:solidFill>
                    <a:srgbClr val="FBFBFB"/>
                  </a:solidFill>
                  <a:latin typeface="Segoe UI"/>
                </a:rPr>
                <a:t>£1.31</a:t>
              </a:r>
            </a:p>
          </p:txBody>
        </p:sp>
        <p:sp>
          <p:nvSpPr>
            <p:cNvPr id="65" name="Rectangle 64"/>
            <p:cNvSpPr/>
            <p:nvPr/>
          </p:nvSpPr>
          <p:spPr>
            <a:xfrm>
              <a:off x="4716437" y="2929240"/>
              <a:ext cx="914400" cy="27432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ctr" defTabSz="932418">
                <a:defRPr/>
              </a:pPr>
              <a:r>
                <a:rPr lang="en-US" sz="1071" b="1" kern="0" spc="100" dirty="0">
                  <a:solidFill>
                    <a:srgbClr val="FBFBFB"/>
                  </a:solidFill>
                  <a:latin typeface="Segoe UI"/>
                </a:rPr>
                <a:t>£1.87</a:t>
              </a:r>
              <a:endParaRPr lang="en-US" sz="1071" b="1" spc="100" dirty="0">
                <a:solidFill>
                  <a:srgbClr val="FBFBFB"/>
                </a:solidFill>
                <a:latin typeface="Segoe UI"/>
              </a:endParaRPr>
            </a:p>
          </p:txBody>
        </p:sp>
        <p:sp>
          <p:nvSpPr>
            <p:cNvPr id="68" name="Rectangle 67"/>
            <p:cNvSpPr/>
            <p:nvPr/>
          </p:nvSpPr>
          <p:spPr>
            <a:xfrm>
              <a:off x="4716437" y="3200841"/>
              <a:ext cx="914400" cy="27432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ctr" defTabSz="932418">
                <a:defRPr/>
              </a:pPr>
              <a:r>
                <a:rPr lang="en-US" sz="1071" b="1" kern="0" spc="100" dirty="0">
                  <a:solidFill>
                    <a:srgbClr val="FBFBFB"/>
                  </a:solidFill>
                  <a:latin typeface="Segoe UI"/>
                </a:rPr>
                <a:t>£0.87</a:t>
              </a:r>
              <a:endParaRPr lang="en-US" sz="1071" b="1" spc="100" dirty="0">
                <a:solidFill>
                  <a:srgbClr val="FBFBFB"/>
                </a:solidFill>
                <a:latin typeface="Segoe UI"/>
              </a:endParaRPr>
            </a:p>
          </p:txBody>
        </p:sp>
        <p:sp>
          <p:nvSpPr>
            <p:cNvPr id="69" name="Rectangle 68"/>
            <p:cNvSpPr/>
            <p:nvPr/>
          </p:nvSpPr>
          <p:spPr>
            <a:xfrm>
              <a:off x="4716437" y="3473262"/>
              <a:ext cx="914400" cy="2743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ctr" defTabSz="932418">
                <a:defRPr/>
              </a:pPr>
              <a:r>
                <a:rPr lang="en-US" sz="1071" b="1" kern="0" spc="100" dirty="0">
                  <a:solidFill>
                    <a:srgbClr val="FBFBFB"/>
                  </a:solidFill>
                  <a:latin typeface="Segoe UI"/>
                </a:rPr>
                <a:t>£0.46</a:t>
              </a:r>
              <a:endParaRPr lang="en-US" sz="1071" b="1" spc="100" dirty="0">
                <a:solidFill>
                  <a:srgbClr val="FBFBFB"/>
                </a:solidFill>
                <a:latin typeface="Segoe UI"/>
              </a:endParaRPr>
            </a:p>
          </p:txBody>
        </p:sp>
        <p:sp>
          <p:nvSpPr>
            <p:cNvPr id="60" name="Rectangle 59"/>
            <p:cNvSpPr/>
            <p:nvPr/>
          </p:nvSpPr>
          <p:spPr>
            <a:xfrm>
              <a:off x="4716437" y="2659721"/>
              <a:ext cx="914400" cy="274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ctr" defTabSz="932418">
                <a:defRPr/>
              </a:pPr>
              <a:r>
                <a:rPr lang="en-US" sz="1071" b="1" kern="0" spc="100" dirty="0">
                  <a:solidFill>
                    <a:srgbClr val="FBFBFB"/>
                  </a:solidFill>
                  <a:latin typeface="Segoe UI"/>
                </a:rPr>
                <a:t>£0.94</a:t>
              </a:r>
              <a:endParaRPr lang="en-US" sz="1071" b="1" spc="100" dirty="0">
                <a:solidFill>
                  <a:srgbClr val="FBFBFB"/>
                </a:solidFill>
                <a:latin typeface="Segoe UI"/>
              </a:endParaRPr>
            </a:p>
          </p:txBody>
        </p:sp>
        <p:sp>
          <p:nvSpPr>
            <p:cNvPr id="62" name="Rectangle 61"/>
            <p:cNvSpPr/>
            <p:nvPr/>
          </p:nvSpPr>
          <p:spPr>
            <a:xfrm>
              <a:off x="4716437" y="2386200"/>
              <a:ext cx="914400" cy="2743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ctr" defTabSz="932418">
                <a:defRPr/>
              </a:pPr>
              <a:r>
                <a:rPr lang="en-US" sz="1071" b="1" kern="0" spc="100" dirty="0">
                  <a:solidFill>
                    <a:srgbClr val="FBFBFB"/>
                  </a:solidFill>
                  <a:latin typeface="Segoe UI"/>
                </a:rPr>
                <a:t>£1.87</a:t>
              </a:r>
              <a:endParaRPr lang="en-US" sz="1071" b="1" spc="100" dirty="0">
                <a:solidFill>
                  <a:srgbClr val="FBFBFB"/>
                </a:solidFill>
                <a:latin typeface="Segoe UI"/>
              </a:endParaRPr>
            </a:p>
          </p:txBody>
        </p:sp>
        <p:sp>
          <p:nvSpPr>
            <p:cNvPr id="92" name="Rectangle 91"/>
            <p:cNvSpPr/>
            <p:nvPr/>
          </p:nvSpPr>
          <p:spPr>
            <a:xfrm>
              <a:off x="4716437" y="4295668"/>
              <a:ext cx="914400" cy="274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ctr" defTabSz="932418">
                <a:defRPr/>
              </a:pPr>
              <a:r>
                <a:rPr lang="en-US" sz="1071" b="1" kern="0" spc="100" dirty="0">
                  <a:solidFill>
                    <a:srgbClr val="FBFBFB"/>
                  </a:solidFill>
                  <a:latin typeface="Segoe UI"/>
                </a:rPr>
                <a:t>FREE*</a:t>
              </a:r>
              <a:endParaRPr lang="en-US" sz="1071" b="1" spc="100" dirty="0">
                <a:solidFill>
                  <a:srgbClr val="FBFBFB"/>
                </a:solidFill>
                <a:latin typeface="Segoe UI"/>
              </a:endParaRPr>
            </a:p>
          </p:txBody>
        </p:sp>
        <p:sp>
          <p:nvSpPr>
            <p:cNvPr id="94" name="Rectangle 93"/>
            <p:cNvSpPr/>
            <p:nvPr/>
          </p:nvSpPr>
          <p:spPr>
            <a:xfrm>
              <a:off x="4716437" y="4570546"/>
              <a:ext cx="914400" cy="1159142"/>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ctr" defTabSz="932418">
                <a:defRPr/>
              </a:pPr>
              <a:r>
                <a:rPr lang="en-US" sz="1071" b="1" spc="100" dirty="0">
                  <a:solidFill>
                    <a:srgbClr val="FBFBFB"/>
                  </a:solidFill>
                  <a:latin typeface="Segoe UI"/>
                </a:rPr>
                <a:t>FREE</a:t>
              </a:r>
            </a:p>
          </p:txBody>
        </p:sp>
        <p:sp>
          <p:nvSpPr>
            <p:cNvPr id="71" name="Rectangle 70"/>
            <p:cNvSpPr/>
            <p:nvPr/>
          </p:nvSpPr>
          <p:spPr>
            <a:xfrm>
              <a:off x="705526" y="3746583"/>
              <a:ext cx="4023360" cy="2817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r" defTabSz="932418">
                <a:defRPr/>
              </a:pPr>
              <a:r>
                <a:rPr lang="en-US" sz="1071" i="1" dirty="0">
                  <a:solidFill>
                    <a:srgbClr val="FBFBFB"/>
                  </a:solidFill>
                  <a:latin typeface="Segoe UI"/>
                </a:rPr>
                <a:t>Delve Analytics</a:t>
              </a:r>
            </a:p>
          </p:txBody>
        </p:sp>
        <p:sp>
          <p:nvSpPr>
            <p:cNvPr id="73" name="Rectangle 72"/>
            <p:cNvSpPr/>
            <p:nvPr/>
          </p:nvSpPr>
          <p:spPr>
            <a:xfrm>
              <a:off x="705526" y="4023341"/>
              <a:ext cx="4023360" cy="27432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r" defTabSz="932418">
                <a:defRPr/>
              </a:pPr>
              <a:r>
                <a:rPr lang="en-US" sz="1071" i="1" dirty="0">
                  <a:solidFill>
                    <a:srgbClr val="FBFBFB"/>
                  </a:solidFill>
                  <a:latin typeface="Segoe UI"/>
                </a:rPr>
                <a:t>Power BI</a:t>
              </a:r>
            </a:p>
          </p:txBody>
        </p:sp>
        <p:sp>
          <p:nvSpPr>
            <p:cNvPr id="64" name="Rectangle 63"/>
            <p:cNvSpPr/>
            <p:nvPr/>
          </p:nvSpPr>
          <p:spPr>
            <a:xfrm>
              <a:off x="705526" y="2929240"/>
              <a:ext cx="4023360" cy="27432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r" defTabSz="932418">
                <a:defRPr/>
              </a:pPr>
              <a:r>
                <a:rPr lang="en-US" sz="1071" i="1" dirty="0">
                  <a:solidFill>
                    <a:srgbClr val="FBFBFB"/>
                  </a:solidFill>
                  <a:latin typeface="Segoe UI"/>
                </a:rPr>
                <a:t>Office 365 Advanced eDiscovery</a:t>
              </a:r>
            </a:p>
          </p:txBody>
        </p:sp>
        <p:sp>
          <p:nvSpPr>
            <p:cNvPr id="66" name="Rectangle 65"/>
            <p:cNvSpPr/>
            <p:nvPr/>
          </p:nvSpPr>
          <p:spPr>
            <a:xfrm>
              <a:off x="705526" y="3200838"/>
              <a:ext cx="4023360" cy="27432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r" defTabSz="932418">
                <a:defRPr/>
              </a:pPr>
              <a:r>
                <a:rPr lang="en-US" sz="1071" i="1" dirty="0">
                  <a:solidFill>
                    <a:srgbClr val="FBFBFB"/>
                  </a:solidFill>
                  <a:latin typeface="Segoe UI"/>
                </a:rPr>
                <a:t>Advanced Threat Protection</a:t>
              </a:r>
            </a:p>
          </p:txBody>
        </p:sp>
        <p:sp>
          <p:nvSpPr>
            <p:cNvPr id="67" name="Rectangle 66"/>
            <p:cNvSpPr/>
            <p:nvPr/>
          </p:nvSpPr>
          <p:spPr>
            <a:xfrm>
              <a:off x="705526" y="3473263"/>
              <a:ext cx="4023360" cy="2743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r" defTabSz="932418">
                <a:defRPr/>
              </a:pPr>
              <a:r>
                <a:rPr lang="en-US" sz="1071" i="1" dirty="0">
                  <a:solidFill>
                    <a:srgbClr val="FBFBFB"/>
                  </a:solidFill>
                  <a:latin typeface="Segoe UI"/>
                </a:rPr>
                <a:t>Customer LockBox</a:t>
              </a:r>
            </a:p>
          </p:txBody>
        </p:sp>
        <p:sp>
          <p:nvSpPr>
            <p:cNvPr id="61" name="Rectangle 60"/>
            <p:cNvSpPr/>
            <p:nvPr/>
          </p:nvSpPr>
          <p:spPr>
            <a:xfrm>
              <a:off x="705526" y="2659721"/>
              <a:ext cx="4023360" cy="274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r" defTabSz="932418">
                <a:defRPr/>
              </a:pPr>
              <a:r>
                <a:rPr lang="en-US" sz="1071" i="1" dirty="0">
                  <a:solidFill>
                    <a:srgbClr val="FBFBFB"/>
                  </a:solidFill>
                  <a:latin typeface="Segoe UI"/>
                </a:rPr>
                <a:t>PSTN Conferencing</a:t>
              </a:r>
            </a:p>
          </p:txBody>
        </p:sp>
        <p:sp>
          <p:nvSpPr>
            <p:cNvPr id="63" name="Rectangle 62"/>
            <p:cNvSpPr/>
            <p:nvPr/>
          </p:nvSpPr>
          <p:spPr>
            <a:xfrm>
              <a:off x="705526" y="2386199"/>
              <a:ext cx="4023360" cy="2743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r" defTabSz="932418">
                <a:defRPr/>
              </a:pPr>
              <a:r>
                <a:rPr lang="en-US" sz="1071" i="1" dirty="0">
                  <a:solidFill>
                    <a:srgbClr val="FBFBFB"/>
                  </a:solidFill>
                  <a:latin typeface="Segoe UI"/>
                </a:rPr>
                <a:t>Cloud PBX</a:t>
              </a:r>
            </a:p>
          </p:txBody>
        </p:sp>
        <p:sp>
          <p:nvSpPr>
            <p:cNvPr id="93" name="Rectangle 92"/>
            <p:cNvSpPr/>
            <p:nvPr/>
          </p:nvSpPr>
          <p:spPr>
            <a:xfrm>
              <a:off x="705526" y="4295668"/>
              <a:ext cx="4023360" cy="2743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r" defTabSz="932418">
                <a:defRPr/>
              </a:pPr>
              <a:r>
                <a:rPr lang="en-US" sz="1071" i="1" dirty="0">
                  <a:solidFill>
                    <a:srgbClr val="FBFBFB"/>
                  </a:solidFill>
                  <a:latin typeface="Segoe UI"/>
                </a:rPr>
                <a:t>Office 365 ProPlus</a:t>
              </a:r>
            </a:p>
          </p:txBody>
        </p:sp>
        <p:sp>
          <p:nvSpPr>
            <p:cNvPr id="95" name="Rectangle 94"/>
            <p:cNvSpPr/>
            <p:nvPr/>
          </p:nvSpPr>
          <p:spPr>
            <a:xfrm>
              <a:off x="705526" y="4571877"/>
              <a:ext cx="4023360" cy="11564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23" rIns="0" bIns="46623" numCol="1" spcCol="0" rtlCol="0" fromWordArt="0" anchor="ctr" anchorCtr="0" forceAA="0" compatLnSpc="1">
              <a:prstTxWarp prst="textNoShape">
                <a:avLst/>
              </a:prstTxWarp>
              <a:noAutofit/>
            </a:bodyPr>
            <a:lstStyle/>
            <a:p>
              <a:pPr algn="r" defTabSz="932418">
                <a:defRPr/>
              </a:pPr>
              <a:r>
                <a:rPr lang="en-US" sz="1071" i="1" dirty="0">
                  <a:solidFill>
                    <a:srgbClr val="FBFBFB"/>
                  </a:solidFill>
                  <a:latin typeface="Segoe UI"/>
                </a:rPr>
                <a:t>Office 365 Education</a:t>
              </a:r>
            </a:p>
            <a:p>
              <a:pPr algn="r" defTabSz="932418">
                <a:defRPr/>
              </a:pPr>
              <a:r>
                <a:rPr lang="en-US" sz="1071" i="1" dirty="0">
                  <a:solidFill>
                    <a:srgbClr val="FBFBFB"/>
                  </a:solidFill>
                  <a:latin typeface="Segoe UI"/>
                </a:rPr>
                <a:t>(SharePoint Online, Exchange Online, </a:t>
              </a:r>
              <a:br>
                <a:rPr lang="en-US" sz="1071" i="1" dirty="0">
                  <a:solidFill>
                    <a:srgbClr val="FBFBFB"/>
                  </a:solidFill>
                  <a:latin typeface="Segoe UI"/>
                </a:rPr>
              </a:br>
              <a:r>
                <a:rPr lang="en-US" sz="1071" i="1" dirty="0">
                  <a:solidFill>
                    <a:srgbClr val="FBFBFB"/>
                  </a:solidFill>
                  <a:latin typeface="Segoe UI"/>
                </a:rPr>
                <a:t>Skype for Business, &amp; Yammer)</a:t>
              </a:r>
            </a:p>
          </p:txBody>
        </p:sp>
      </p:grpSp>
      <p:sp>
        <p:nvSpPr>
          <p:cNvPr id="2" name="Rectangle 1"/>
          <p:cNvSpPr/>
          <p:nvPr/>
        </p:nvSpPr>
        <p:spPr>
          <a:xfrm>
            <a:off x="152631" y="6643247"/>
            <a:ext cx="10460781" cy="267080"/>
          </a:xfrm>
          <a:prstGeom prst="rect">
            <a:avLst/>
          </a:prstGeom>
        </p:spPr>
        <p:txBody>
          <a:bodyPr wrap="square">
            <a:spAutoFit/>
          </a:bodyPr>
          <a:lstStyle/>
          <a:p>
            <a:pPr defTabSz="914053">
              <a:lnSpc>
                <a:spcPct val="90000"/>
              </a:lnSpc>
              <a:spcAft>
                <a:spcPts val="600"/>
              </a:spcAft>
              <a:defRPr/>
            </a:pPr>
            <a:r>
              <a:rPr lang="en-US" sz="1224" kern="0" dirty="0">
                <a:gradFill>
                  <a:gsLst>
                    <a:gs pos="2917">
                      <a:srgbClr val="505050"/>
                    </a:gs>
                    <a:gs pos="30000">
                      <a:srgbClr val="505050"/>
                    </a:gs>
                  </a:gsLst>
                  <a:lin ang="5400000" scaled="0"/>
                </a:gradFill>
              </a:rPr>
              <a:t>** Free benefit for Institutions licensed for all FTE for Office Pro Plus under EES and OVS-ES. </a:t>
            </a:r>
          </a:p>
        </p:txBody>
      </p:sp>
      <p:sp>
        <p:nvSpPr>
          <p:cNvPr id="3" name="Rectangle 2"/>
          <p:cNvSpPr/>
          <p:nvPr/>
        </p:nvSpPr>
        <p:spPr>
          <a:xfrm>
            <a:off x="2762192" y="1244576"/>
            <a:ext cx="9925055" cy="382308"/>
          </a:xfrm>
          <a:prstGeom prst="rect">
            <a:avLst/>
          </a:prstGeom>
        </p:spPr>
        <p:txBody>
          <a:bodyPr wrap="square">
            <a:spAutoFit/>
          </a:bodyPr>
          <a:lstStyle/>
          <a:p>
            <a:pPr defTabSz="932597"/>
            <a:r>
              <a:rPr lang="en-US" sz="1836" b="1" kern="900" spc="300" dirty="0">
                <a:solidFill>
                  <a:schemeClr val="accent1"/>
                </a:solidFill>
              </a:rPr>
              <a:t>Current EES/OVS-ES Desktop Edu Customers</a:t>
            </a:r>
            <a:endParaRPr lang="en-GB" sz="1836" kern="0" dirty="0">
              <a:solidFill>
                <a:sysClr val="windowText" lastClr="000000"/>
              </a:solidFill>
            </a:endParaRPr>
          </a:p>
        </p:txBody>
      </p:sp>
    </p:spTree>
    <p:extLst>
      <p:ext uri="{BB962C8B-B14F-4D97-AF65-F5344CB8AC3E}">
        <p14:creationId xmlns:p14="http://schemas.microsoft.com/office/powerpoint/2010/main" val="1867732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pPr lvl="0"/>
            <a:r>
              <a:rPr lang="en-US" dirty="0"/>
              <a:t>Q&amp;A</a:t>
            </a:r>
            <a:endParaRPr lang="en-US" b="1" dirty="0"/>
          </a:p>
        </p:txBody>
      </p:sp>
    </p:spTree>
    <p:extLst>
      <p:ext uri="{BB962C8B-B14F-4D97-AF65-F5344CB8AC3E}">
        <p14:creationId xmlns:p14="http://schemas.microsoft.com/office/powerpoint/2010/main" val="302114896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515956"/>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TB Product Families 2013">
  <a:themeElements>
    <a:clrScheme name="Custom 3">
      <a:dk1>
        <a:srgbClr val="000000"/>
      </a:dk1>
      <a:lt1>
        <a:srgbClr val="FFFFFF"/>
      </a:lt1>
      <a:dk2>
        <a:srgbClr val="505050"/>
      </a:dk2>
      <a:lt2>
        <a:srgbClr val="D2D2D2"/>
      </a:lt2>
      <a:accent1>
        <a:srgbClr val="0072C6"/>
      </a:accent1>
      <a:accent2>
        <a:srgbClr val="008272"/>
      </a:accent2>
      <a:accent3>
        <a:srgbClr val="68217A"/>
      </a:accent3>
      <a:accent4>
        <a:srgbClr val="DC3C00"/>
      </a:accent4>
      <a:accent5>
        <a:srgbClr val="FF8C00"/>
      </a:accent5>
      <a:accent6>
        <a:srgbClr val="00BCF2"/>
      </a:accent6>
      <a:hlink>
        <a:srgbClr val="D2D2D2"/>
      </a:hlink>
      <a:folHlink>
        <a:srgbClr val="505050"/>
      </a:folHlink>
    </a:clrScheme>
    <a:fontScheme name="STB-2013-SegoeUI">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2" id="{8DAB7D18-9A9C-442A-B50E-F6F6DCC92343}" vid="{626FD01B-D220-44C7-964F-5ACF063E0159}"/>
    </a:ext>
  </a:extLst>
</a:theme>
</file>

<file path=ppt/theme/theme2.xml><?xml version="1.0" encoding="utf-8"?>
<a:theme xmlns:a="http://schemas.openxmlformats.org/drawingml/2006/main" name="WHITE TEMPLATE">
  <a:themeElements>
    <a:clrScheme name="Custom 2">
      <a:dk1>
        <a:srgbClr val="505050"/>
      </a:dk1>
      <a:lt1>
        <a:srgbClr val="FFFFFF"/>
      </a:lt1>
      <a:dk2>
        <a:srgbClr val="00188F"/>
      </a:dk2>
      <a:lt2>
        <a:srgbClr val="9BD2FF"/>
      </a:lt2>
      <a:accent1>
        <a:srgbClr val="00188F"/>
      </a:accent1>
      <a:accent2>
        <a:srgbClr val="0078D7"/>
      </a:accent2>
      <a:accent3>
        <a:srgbClr val="D83B01"/>
      </a:accent3>
      <a:accent4>
        <a:srgbClr val="5C2D91"/>
      </a:accent4>
      <a:accent5>
        <a:srgbClr val="B4009E"/>
      </a:accent5>
      <a:accent6>
        <a:srgbClr val="107C10"/>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Business_MID-BLUE_1.potx" id="{A603AB7C-F05E-424C-96F0-7371E9A7B623}" vid="{08A44044-B66A-40D8-8656-13A401391DE1}"/>
    </a:ext>
  </a:extLst>
</a:theme>
</file>

<file path=ppt/theme/theme3.xml><?xml version="1.0" encoding="utf-8"?>
<a:theme xmlns:a="http://schemas.openxmlformats.org/drawingml/2006/main" name="1_5-30055_Office365 Template 2012 - 16x9 - White Background">
  <a:themeElements>
    <a:clrScheme name="Office_Template_2012_Light">
      <a:dk1>
        <a:srgbClr val="000000"/>
      </a:dk1>
      <a:lt1>
        <a:srgbClr val="FFFFFF"/>
      </a:lt1>
      <a:dk2>
        <a:srgbClr val="EB3C00"/>
      </a:dk2>
      <a:lt2>
        <a:srgbClr val="797A7D"/>
      </a:lt2>
      <a:accent1>
        <a:srgbClr val="EB3C00"/>
      </a:accent1>
      <a:accent2>
        <a:srgbClr val="FF8C00"/>
      </a:accent2>
      <a:accent3>
        <a:srgbClr val="FFB900"/>
      </a:accent3>
      <a:accent4>
        <a:srgbClr val="007233"/>
      </a:accent4>
      <a:accent5>
        <a:srgbClr val="00188F"/>
      </a:accent5>
      <a:accent6>
        <a:srgbClr val="68217A"/>
      </a:accent6>
      <a:hlink>
        <a:srgbClr val="FF8C00"/>
      </a:hlink>
      <a:folHlink>
        <a:srgbClr val="EB3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spc="-70" dirty="0" smtClean="0">
            <a:gradFill>
              <a:gsLst>
                <a:gs pos="2917">
                  <a:schemeClr val="bg2"/>
                </a:gs>
                <a:gs pos="95000">
                  <a:schemeClr val="bg2"/>
                </a:gs>
              </a:gsLst>
              <a:lin ang="5400000" scaled="0"/>
            </a:gradFill>
          </a:defRPr>
        </a:defPPr>
      </a:lstStyle>
    </a:txDef>
  </a:objectDefaults>
  <a:extraClrSchemeLst/>
</a:theme>
</file>

<file path=ppt/theme/theme4.xml><?xml version="1.0" encoding="utf-8"?>
<a:theme xmlns:a="http://schemas.openxmlformats.org/drawingml/2006/main" name="1_MSVID_Dark_Cyan_16x9_2012-08-18">
  <a:themeElements>
    <a:clrScheme name="Product brand - Blue and Cyan">
      <a:dk1>
        <a:srgbClr val="505050"/>
      </a:dk1>
      <a:lt1>
        <a:srgbClr val="FFFFFF"/>
      </a:lt1>
      <a:dk2>
        <a:srgbClr val="002050"/>
      </a:dk2>
      <a:lt2>
        <a:srgbClr val="A1D8F1"/>
      </a:lt2>
      <a:accent1>
        <a:srgbClr val="0072C6"/>
      </a:accent1>
      <a:accent2>
        <a:srgbClr val="68217A"/>
      </a:accent2>
      <a:accent3>
        <a:srgbClr val="008272"/>
      </a:accent3>
      <a:accent4>
        <a:srgbClr val="B4009E"/>
      </a:accent4>
      <a:accent5>
        <a:srgbClr val="4668C5"/>
      </a:accent5>
      <a:accent6>
        <a:srgbClr val="442359"/>
      </a:accent6>
      <a:hlink>
        <a:srgbClr val="FFFFFF"/>
      </a:hlink>
      <a:folHlink>
        <a:srgbClr val="FFFF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182880" tIns="146304" rIns="182880" bIns="146304" rtlCol="0">
        <a:spAutoFit/>
      </a:bodyPr>
      <a:lstStyle>
        <a:defPPr>
          <a:lnSpc>
            <a:spcPct val="90000"/>
          </a:lnSpc>
          <a:defRPr sz="2400" dirty="0" smtClean="0">
            <a:gradFill>
              <a:gsLst>
                <a:gs pos="2917">
                  <a:schemeClr val="tx1"/>
                </a:gs>
                <a:gs pos="30000">
                  <a:schemeClr val="tx1"/>
                </a:gs>
              </a:gsLst>
              <a:lin ang="5400000" scaled="0"/>
            </a:gradFill>
          </a:defRPr>
        </a:defPPr>
      </a:lstStyle>
    </a:txDef>
  </a:objectDefaults>
  <a:extraClrSchemeLst/>
</a:theme>
</file>

<file path=ppt/theme/theme5.xml><?xml version="1.0" encoding="utf-8"?>
<a:theme xmlns:a="http://schemas.openxmlformats.org/drawingml/2006/main" name="3_3-30070_Windows_Server_Management_Marketing_Template_16x9">
  <a:themeElements>
    <a:clrScheme name="Custom 9">
      <a:dk1>
        <a:srgbClr val="505050"/>
      </a:dk1>
      <a:lt1>
        <a:srgbClr val="EFEFEF"/>
      </a:lt1>
      <a:dk2>
        <a:srgbClr val="00188F"/>
      </a:dk2>
      <a:lt2>
        <a:srgbClr val="969696"/>
      </a:lt2>
      <a:accent1>
        <a:srgbClr val="00188F"/>
      </a:accent1>
      <a:accent2>
        <a:srgbClr val="7FBA00"/>
      </a:accent2>
      <a:accent3>
        <a:srgbClr val="FF8C00"/>
      </a:accent3>
      <a:accent4>
        <a:srgbClr val="00BCF2"/>
      </a:accent4>
      <a:accent5>
        <a:srgbClr val="E81123"/>
      </a:accent5>
      <a:accent6>
        <a:srgbClr val="FFB900"/>
      </a:accent6>
      <a:hlink>
        <a:srgbClr val="00188F"/>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a:noFill/>
          <a:headEnd type="none" w="med" len="med"/>
          <a:tailEnd type="none" w="med" len="med"/>
        </a:ln>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ctr" defTabSz="914099" fontAlgn="base">
          <a:lnSpc>
            <a:spcPct val="90000"/>
          </a:lnSpc>
          <a:spcBef>
            <a:spcPct val="0"/>
          </a:spcBef>
          <a:spcAft>
            <a:spcPct val="0"/>
          </a:spcAft>
          <a:defRPr sz="2000" spc="-50" dirty="0" smtClean="0">
            <a:gradFill>
              <a:gsLst>
                <a:gs pos="1250">
                  <a:schemeClr val="bg1"/>
                </a:gs>
                <a:gs pos="10417">
                  <a:schemeClr val="bg1"/>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182880" tIns="146304" rIns="182880" bIns="146304" rtlCol="0">
        <a:spAutoFit/>
      </a:bodyPr>
      <a:lstStyle>
        <a:defPPr>
          <a:lnSpc>
            <a:spcPct val="90000"/>
          </a:lnSpc>
          <a:defRPr sz="2400" spc="-50" dirty="0"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ystem_Center_Marketing_Template_16x9.potx" id="{8F58127B-2DBD-4C1F-8F0E-1EA11AC3964C}" vid="{CBA365C4-D445-4E81-88F3-CDACCF814059}"/>
    </a:ext>
  </a:extLst>
</a:theme>
</file>

<file path=ppt/theme/theme6.xml><?xml version="1.0" encoding="utf-8"?>
<a:theme xmlns:a="http://schemas.openxmlformats.org/drawingml/2006/main" name="7-30269_Server &amp; Tools Business_16x9">
  <a:themeElements>
    <a:clrScheme name="Custom 11">
      <a:dk1>
        <a:srgbClr val="505050"/>
      </a:dk1>
      <a:lt1>
        <a:srgbClr val="FFFFFF"/>
      </a:lt1>
      <a:dk2>
        <a:srgbClr val="505050"/>
      </a:dk2>
      <a:lt2>
        <a:srgbClr val="969696"/>
      </a:lt2>
      <a:accent1>
        <a:srgbClr val="002050"/>
      </a:accent1>
      <a:accent2>
        <a:srgbClr val="0072C6"/>
      </a:accent2>
      <a:accent3>
        <a:srgbClr val="442359"/>
      </a:accent3>
      <a:accent4>
        <a:srgbClr val="68217A"/>
      </a:accent4>
      <a:accent5>
        <a:srgbClr val="DC3C00"/>
      </a:accent5>
      <a:accent6>
        <a:srgbClr val="FF8C00"/>
      </a:accent6>
      <a:hlink>
        <a:srgbClr val="FFFFFF"/>
      </a:hlink>
      <a:folHlink>
        <a:srgbClr val="969696"/>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182880" tIns="146304" rIns="182880" bIns="146304" rtlCol="0">
        <a:spAutoFit/>
      </a:bodyPr>
      <a:lstStyle>
        <a:defPPr>
          <a:lnSpc>
            <a:spcPct val="90000"/>
          </a:lnSpc>
          <a:defRPr sz="2400" dirty="0"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eople-Centric IT Customer Conversation Deck - Full Deck 2 Oct_v03.pptx" id="{CDD58DAD-3C0C-4EE5-BCF6-8EEC9E02A637}" vid="{142E583D-6DCD-4F9B-876C-242AC5EFF6D0}"/>
    </a:ext>
  </a:extLst>
</a:theme>
</file>

<file path=ppt/theme/theme7.xml><?xml version="1.0" encoding="utf-8"?>
<a:theme xmlns:a="http://schemas.openxmlformats.org/drawingml/2006/main" name="4_3-30070_Windows_Server_Management_Marketing_Template_16x9">
  <a:themeElements>
    <a:clrScheme name="WSMM_v02">
      <a:dk1>
        <a:srgbClr val="505050"/>
      </a:dk1>
      <a:lt1>
        <a:srgbClr val="EFEFEF"/>
      </a:lt1>
      <a:dk2>
        <a:srgbClr val="00188F"/>
      </a:dk2>
      <a:lt2>
        <a:srgbClr val="969696"/>
      </a:lt2>
      <a:accent1>
        <a:srgbClr val="00188F"/>
      </a:accent1>
      <a:accent2>
        <a:srgbClr val="7FBA00"/>
      </a:accent2>
      <a:accent3>
        <a:srgbClr val="FF8C00"/>
      </a:accent3>
      <a:accent4>
        <a:srgbClr val="002050"/>
      </a:accent4>
      <a:accent5>
        <a:srgbClr val="007233"/>
      </a:accent5>
      <a:accent6>
        <a:srgbClr val="FFB900"/>
      </a:accent6>
      <a:hlink>
        <a:srgbClr val="00188F"/>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a:noFill/>
          <a:headEnd type="none" w="med" len="med"/>
          <a:tailEnd type="none" w="med" len="med"/>
        </a:ln>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ctr" defTabSz="914099" fontAlgn="base">
          <a:lnSpc>
            <a:spcPct val="90000"/>
          </a:lnSpc>
          <a:spcBef>
            <a:spcPct val="0"/>
          </a:spcBef>
          <a:spcAft>
            <a:spcPct val="0"/>
          </a:spcAft>
          <a:defRPr sz="2000" spc="-50" dirty="0" smtClean="0">
            <a:gradFill>
              <a:gsLst>
                <a:gs pos="1250">
                  <a:schemeClr val="bg1"/>
                </a:gs>
                <a:gs pos="10417">
                  <a:schemeClr val="bg1"/>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182880" tIns="146304" rIns="182880" bIns="146304" rtlCol="0">
        <a:spAutoFit/>
      </a:bodyPr>
      <a:lstStyle>
        <a:defPPr>
          <a:lnSpc>
            <a:spcPct val="90000"/>
          </a:lnSpc>
          <a:defRPr sz="2400" spc="-50" dirty="0"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new L300.potx" id="{CC6672A5-C83C-44BA-BC71-B2EB72048221}" vid="{604BF2EC-274D-4773-8ED4-C357905FA003}"/>
    </a:ext>
  </a:extLst>
</a:theme>
</file>

<file path=ppt/theme/theme8.xml><?xml version="1.0" encoding="utf-8"?>
<a:theme xmlns:a="http://schemas.openxmlformats.org/drawingml/2006/main" name="2_5-30610_Microsoft_Ignite_Keynote_Template">
  <a:themeElements>
    <a:clrScheme name="Ignite - Breakout - Gray Back">
      <a:dk1>
        <a:srgbClr val="000000"/>
      </a:dk1>
      <a:lt1>
        <a:srgbClr val="FFFFFF"/>
      </a:lt1>
      <a:dk2>
        <a:srgbClr val="505050"/>
      </a:dk2>
      <a:lt2>
        <a:srgbClr val="47D8FF"/>
      </a:lt2>
      <a:accent1>
        <a:srgbClr val="0078D7"/>
      </a:accent1>
      <a:accent2>
        <a:srgbClr val="5C2D91"/>
      </a:accent2>
      <a:accent3>
        <a:srgbClr val="B4009E"/>
      </a:accent3>
      <a:accent4>
        <a:srgbClr val="00BCF2"/>
      </a:accent4>
      <a:accent5>
        <a:srgbClr val="BAD80A"/>
      </a:accent5>
      <a:accent6>
        <a:srgbClr val="FF8C00"/>
      </a:accent6>
      <a:hlink>
        <a:srgbClr val="47D8FF"/>
      </a:hlink>
      <a:folHlink>
        <a:srgbClr val="47D8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398" fontAlgn="base">
          <a:spcBef>
            <a:spcPct val="0"/>
          </a:spcBef>
          <a:spcAft>
            <a:spcPct val="0"/>
          </a:spcAft>
          <a:defRPr sz="2000" dirty="0">
            <a:gradFill>
              <a:gsLst>
                <a:gs pos="16814">
                  <a:srgbClr val="FFFFFF"/>
                </a:gs>
                <a:gs pos="46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Ignite_2015_Breakout_Template [Read-Only]" id="{9B02764D-542B-4631-AC57-B7861136784A}" vid="{33D05B79-D723-4C26-8D62-6978B8882C1D}"/>
    </a:ext>
  </a:extLst>
</a:theme>
</file>

<file path=ppt/theme/theme9.xml><?xml version="1.0" encoding="utf-8"?>
<a:theme xmlns:a="http://schemas.openxmlformats.org/drawingml/2006/main" name="DCU template">
  <a:themeElements>
    <a:clrScheme name="Custom 31">
      <a:dk1>
        <a:srgbClr val="505050"/>
      </a:dk1>
      <a:lt1>
        <a:srgbClr val="FFFFFF"/>
      </a:lt1>
      <a:dk2>
        <a:srgbClr val="0078D7"/>
      </a:dk2>
      <a:lt2>
        <a:srgbClr val="D2D2D2"/>
      </a:lt2>
      <a:accent1>
        <a:srgbClr val="0078D7"/>
      </a:accent1>
      <a:accent2>
        <a:srgbClr val="00188F"/>
      </a:accent2>
      <a:accent3>
        <a:srgbClr val="FF8C00"/>
      </a:accent3>
      <a:accent4>
        <a:srgbClr val="00BCF2"/>
      </a:accent4>
      <a:accent5>
        <a:srgbClr val="002050"/>
      </a:accent5>
      <a:accent6>
        <a:srgbClr val="FFB900"/>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SVID_TT_BRAND_16-9_WHITE_Oct_2014.potx" id="{4F09737C-ADEF-4314-AB56-4A518DF7B933}" vid="{87A94877-8473-4FD7-A13A-DB9D3F7775DC}"/>
    </a:ext>
  </a:extLst>
</a:theme>
</file>

<file path=ppt/theme/theme10.xml><?xml version="1.0" encoding="utf-8"?>
<a:theme xmlns:a="http://schemas.openxmlformats.org/drawingml/2006/main" name="3_7-30269_Server &amp; Tools Business_16x9">
  <a:themeElements>
    <a:clrScheme name="Custom 11">
      <a:dk1>
        <a:srgbClr val="505050"/>
      </a:dk1>
      <a:lt1>
        <a:srgbClr val="FFFFFF"/>
      </a:lt1>
      <a:dk2>
        <a:srgbClr val="505050"/>
      </a:dk2>
      <a:lt2>
        <a:srgbClr val="969696"/>
      </a:lt2>
      <a:accent1>
        <a:srgbClr val="002050"/>
      </a:accent1>
      <a:accent2>
        <a:srgbClr val="0072C6"/>
      </a:accent2>
      <a:accent3>
        <a:srgbClr val="442359"/>
      </a:accent3>
      <a:accent4>
        <a:srgbClr val="68217A"/>
      </a:accent4>
      <a:accent5>
        <a:srgbClr val="DC3C00"/>
      </a:accent5>
      <a:accent6>
        <a:srgbClr val="FF8C00"/>
      </a:accent6>
      <a:hlink>
        <a:srgbClr val="FFFFFF"/>
      </a:hlink>
      <a:folHlink>
        <a:srgbClr val="969696"/>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182880" tIns="146304" rIns="182880" bIns="146304" rtlCol="0">
        <a:spAutoFit/>
      </a:bodyPr>
      <a:lstStyle>
        <a:defPPr>
          <a:lnSpc>
            <a:spcPct val="90000"/>
          </a:lnSpc>
          <a:defRPr sz="2400" dirty="0"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eople-Centric IT Customer Conversation Deck - Full Deck 2 Oct_v03.pptx" id="{CDD58DAD-3C0C-4EE5-BCF6-8EEC9E02A637}" vid="{142E583D-6DCD-4F9B-876C-242AC5EFF6D0}"/>
    </a:ext>
  </a:extLst>
</a:theme>
</file>

<file path=ppt/theme/theme11.xml><?xml version="1.0" encoding="utf-8"?>
<a:theme xmlns:a="http://schemas.openxmlformats.org/drawingml/2006/main" name="2_Server and Cloud 2013">
  <a:themeElements>
    <a:clrScheme name="STB Template">
      <a:dk1>
        <a:srgbClr val="505050"/>
      </a:dk1>
      <a:lt1>
        <a:srgbClr val="FFFFFF"/>
      </a:lt1>
      <a:dk2>
        <a:srgbClr val="008272"/>
      </a:dk2>
      <a:lt2>
        <a:srgbClr val="D2D2D2"/>
      </a:lt2>
      <a:accent1>
        <a:srgbClr val="0072C6"/>
      </a:accent1>
      <a:accent2>
        <a:srgbClr val="DC3C00"/>
      </a:accent2>
      <a:accent3>
        <a:srgbClr val="008272"/>
      </a:accent3>
      <a:accent4>
        <a:srgbClr val="68217A"/>
      </a:accent4>
      <a:accent5>
        <a:srgbClr val="002050"/>
      </a:accent5>
      <a:accent6>
        <a:srgbClr val="442359"/>
      </a:accent6>
      <a:hlink>
        <a:srgbClr val="002050"/>
      </a:hlink>
      <a:folHlink>
        <a:srgbClr val="00205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TB_Template_16-9_Sept2013_v12.potx" id="{9C7765DE-A674-4011-A212-5D742AF30369}" vid="{5465D01F-9AE6-47ED-AC67-4D8944814AA9}"/>
    </a:ext>
  </a:extLst>
</a:theme>
</file>

<file path=ppt/theme/theme12.xml><?xml version="1.0" encoding="utf-8"?>
<a:theme xmlns:a="http://schemas.openxmlformats.org/drawingml/2006/main" name="1_5-30426_BUILD_2013_Template_White">
  <a:themeElements>
    <a:clrScheme name="Build 2013 Template">
      <a:dk1>
        <a:srgbClr val="000000"/>
      </a:dk1>
      <a:lt1>
        <a:srgbClr val="FFFFFF"/>
      </a:lt1>
      <a:dk2>
        <a:srgbClr val="00188F"/>
      </a:dk2>
      <a:lt2>
        <a:srgbClr val="FFFFFF"/>
      </a:lt2>
      <a:accent1>
        <a:srgbClr val="00188F"/>
      </a:accent1>
      <a:accent2>
        <a:srgbClr val="00BCF2"/>
      </a:accent2>
      <a:accent3>
        <a:srgbClr val="9B4F96"/>
      </a:accent3>
      <a:accent4>
        <a:srgbClr val="7FBA00"/>
      </a:accent4>
      <a:accent5>
        <a:srgbClr val="FF8C00"/>
      </a:accent5>
      <a:accent6>
        <a:srgbClr val="00D8CC"/>
      </a:accent6>
      <a:hlink>
        <a:srgbClr val="00BCF2"/>
      </a:hlink>
      <a:folHlink>
        <a:srgbClr val="00BCF2"/>
      </a:folHlink>
    </a:clrScheme>
    <a:fontScheme name="Custom 2">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188F"/>
        </a:solidFill>
        <a:ln>
          <a:noFill/>
          <a:headEnd type="none" w="med" len="med"/>
          <a:tailEnd type="none" w="med" len="med"/>
        </a:ln>
        <a:effectLst/>
      </a:spPr>
      <a:bodyPr lIns="91440" tIns="91440" rIns="34294" bIns="34294" anchor="t" anchorCtr="0"/>
      <a:lstStyle>
        <a:defPPr defTabSz="932406">
          <a:defRPr sz="1600" spc="-102" dirty="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rtlCol="0">
        <a:spAutoFit/>
      </a:bodyPr>
      <a:lstStyle>
        <a:defPPr>
          <a:defRPr sz="2400" dirty="0" smtClean="0">
            <a:gradFill>
              <a:gsLst>
                <a:gs pos="0">
                  <a:schemeClr val="tx1">
                    <a:lumMod val="75000"/>
                    <a:lumOff val="25000"/>
                  </a:schemeClr>
                </a:gs>
                <a:gs pos="100000">
                  <a:schemeClr val="tx1">
                    <a:lumMod val="75000"/>
                    <a:lumOff val="25000"/>
                  </a:schemeClr>
                </a:gs>
              </a:gsLst>
              <a:lin ang="5400000" scaled="0"/>
            </a:gradFill>
          </a:defRPr>
        </a:defPPr>
      </a:lstStyle>
    </a:txDef>
  </a:objectDefaults>
  <a:extraClrSchemeLst/>
  <a:extLst>
    <a:ext uri="{05A4C25C-085E-4340-85A3-A5531E510DB2}">
      <thm15:themeFamily xmlns:thm15="http://schemas.microsoft.com/office/thememl/2012/main" name="Build_2013_Template_16x9" id="{F0E36718-832C-4AEA-8417-41A66B189204}" vid="{161FDC1C-887D-4D37-A3B8-501A0D7FCE91}"/>
    </a:ext>
  </a:extLst>
</a:theme>
</file>

<file path=ppt/theme/theme13.xml><?xml version="1.0" encoding="utf-8"?>
<a:theme xmlns:a="http://schemas.openxmlformats.org/drawingml/2006/main" name="1_CloudProductivity_Template_2015">
  <a:themeElements>
    <a:clrScheme name="office365">
      <a:dk1>
        <a:srgbClr val="000000"/>
      </a:dk1>
      <a:lt1>
        <a:srgbClr val="FFFFFF"/>
      </a:lt1>
      <a:dk2>
        <a:srgbClr val="DC3C00"/>
      </a:dk2>
      <a:lt2>
        <a:srgbClr val="797A7D"/>
      </a:lt2>
      <a:accent1>
        <a:srgbClr val="DC3C00"/>
      </a:accent1>
      <a:accent2>
        <a:srgbClr val="FF8C00"/>
      </a:accent2>
      <a:accent3>
        <a:srgbClr val="FFB900"/>
      </a:accent3>
      <a:accent4>
        <a:srgbClr val="007233"/>
      </a:accent4>
      <a:accent5>
        <a:srgbClr val="00188F"/>
      </a:accent5>
      <a:accent6>
        <a:srgbClr val="68217A"/>
      </a:accent6>
      <a:hlink>
        <a:srgbClr val="FF8C00"/>
      </a:hlink>
      <a:folHlink>
        <a:srgbClr val="DC3C00"/>
      </a:folHlink>
    </a:clrScheme>
    <a:fontScheme name="Segoe">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ot="0" spcFirstLastPara="0" vertOverflow="overflow" horzOverflow="overflow" vert="horz" wrap="square" lIns="91440" tIns="91440" rIns="91440" bIns="91440" numCol="1" spcCol="0" rtlCol="0" fromWordArt="0" anchor="b" anchorCtr="0" forceAA="0" compatLnSpc="1">
        <a:prstTxWarp prst="textNoShape">
          <a:avLst/>
        </a:prstTxWarp>
        <a:noAutofit/>
      </a:bodyPr>
      <a:lstStyle>
        <a:defPPr algn="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vert="horz" wrap="none" lIns="91440" tIns="91440" rIns="91440" bIns="91440" rtlCol="0" anchor="t">
        <a:noAutofit/>
      </a:bodyPr>
      <a:lstStyle>
        <a:defPPr algn="ctr">
          <a:defRPr sz="1600" dirty="0" smtClean="0">
            <a:latin typeface="Segoe UI" pitchFamily="34" charset="0"/>
            <a:ea typeface="Segoe UI" pitchFamily="34" charset="0"/>
            <a:cs typeface="Segoe UI" pitchFamily="34" charset="0"/>
          </a:defRPr>
        </a:defPPr>
      </a:lstStyle>
    </a:txDef>
  </a:objectDefaults>
  <a:extraClrSchemeLst/>
  <a:extLst>
    <a:ext uri="{05A4C25C-085E-4340-85A3-A5531E510DB2}">
      <thm15:themeFamily xmlns:thm15="http://schemas.microsoft.com/office/thememl/2012/main" name="Enterprise PPT template_H1 FY16" id="{C3BF11BD-9043-42DB-8ED3-AA5F5BA04F24}" vid="{A5DD829D-3463-4CF1-BB9F-0654797506A8}"/>
    </a:ext>
  </a:extLst>
</a:theme>
</file>

<file path=ppt/theme/theme14.xml><?xml version="1.0" encoding="utf-8"?>
<a:theme xmlns:a="http://schemas.openxmlformats.org/drawingml/2006/main" name="1_WHITE TEMPLATE">
  <a:themeElements>
    <a:clrScheme name="Custom 2">
      <a:dk1>
        <a:srgbClr val="505050"/>
      </a:dk1>
      <a:lt1>
        <a:srgbClr val="FFFFFF"/>
      </a:lt1>
      <a:dk2>
        <a:srgbClr val="00188F"/>
      </a:dk2>
      <a:lt2>
        <a:srgbClr val="9BD2FF"/>
      </a:lt2>
      <a:accent1>
        <a:srgbClr val="00188F"/>
      </a:accent1>
      <a:accent2>
        <a:srgbClr val="0078D7"/>
      </a:accent2>
      <a:accent3>
        <a:srgbClr val="D83B01"/>
      </a:accent3>
      <a:accent4>
        <a:srgbClr val="5C2D91"/>
      </a:accent4>
      <a:accent5>
        <a:srgbClr val="B4009E"/>
      </a:accent5>
      <a:accent6>
        <a:srgbClr val="107C10"/>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Business_MID-BLUE_1.potx" id="{A603AB7C-F05E-424C-96F0-7371E9A7B623}" vid="{08A44044-B66A-40D8-8656-13A401391DE1}"/>
    </a:ext>
  </a:extLst>
</a:theme>
</file>

<file path=ppt/theme/theme15.xml><?xml version="1.0" encoding="utf-8"?>
<a:theme xmlns:a="http://schemas.openxmlformats.org/drawingml/2006/main" name="2_5-30055_Office365 Template 2012 - 16x9 - White Background">
  <a:themeElements>
    <a:clrScheme name="Office_Template_2012_Light">
      <a:dk1>
        <a:srgbClr val="000000"/>
      </a:dk1>
      <a:lt1>
        <a:srgbClr val="FFFFFF"/>
      </a:lt1>
      <a:dk2>
        <a:srgbClr val="EB3C00"/>
      </a:dk2>
      <a:lt2>
        <a:srgbClr val="797A7D"/>
      </a:lt2>
      <a:accent1>
        <a:srgbClr val="EB3C00"/>
      </a:accent1>
      <a:accent2>
        <a:srgbClr val="FF8C00"/>
      </a:accent2>
      <a:accent3>
        <a:srgbClr val="FFB900"/>
      </a:accent3>
      <a:accent4>
        <a:srgbClr val="007233"/>
      </a:accent4>
      <a:accent5>
        <a:srgbClr val="00188F"/>
      </a:accent5>
      <a:accent6>
        <a:srgbClr val="68217A"/>
      </a:accent6>
      <a:hlink>
        <a:srgbClr val="FF8C00"/>
      </a:hlink>
      <a:folHlink>
        <a:srgbClr val="EB3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spc="-70" dirty="0" smtClean="0">
            <a:gradFill>
              <a:gsLst>
                <a:gs pos="2917">
                  <a:schemeClr val="bg2"/>
                </a:gs>
                <a:gs pos="95000">
                  <a:schemeClr val="bg2"/>
                </a:gs>
              </a:gsLst>
              <a:lin ang="5400000" scaled="0"/>
            </a:gradFill>
          </a:defRPr>
        </a:defPPr>
      </a:lstStyle>
    </a:txDef>
  </a:objectDefaults>
  <a:extraClrSchemeLst/>
</a:theme>
</file>

<file path=ppt/theme/theme16.xml><?xml version="1.0" encoding="utf-8"?>
<a:theme xmlns:a="http://schemas.openxmlformats.org/drawingml/2006/main" name="EPG_2015_LIGHT_TEMPLATE">
  <a:themeElements>
    <a:clrScheme name="EPG">
      <a:dk1>
        <a:srgbClr val="505050"/>
      </a:dk1>
      <a:lt1>
        <a:srgbClr val="FFFFFF"/>
      </a:lt1>
      <a:dk2>
        <a:srgbClr val="0078D7"/>
      </a:dk2>
      <a:lt2>
        <a:srgbClr val="EAEAEA"/>
      </a:lt2>
      <a:accent1>
        <a:srgbClr val="002050"/>
      </a:accent1>
      <a:accent2>
        <a:srgbClr val="5C2D91"/>
      </a:accent2>
      <a:accent3>
        <a:srgbClr val="008272"/>
      </a:accent3>
      <a:accent4>
        <a:srgbClr val="B4009E"/>
      </a:accent4>
      <a:accent5>
        <a:srgbClr val="505050"/>
      </a:accent5>
      <a:accent6>
        <a:srgbClr val="107C10"/>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EPG PowerPoint Template.potx [Read-Only]" id="{2519A6E5-C7AE-469D-8056-138A504F96A1}" vid="{EB6FB8C1-7D02-4329-9B09-91556FA992AB}"/>
    </a:ext>
  </a:extLst>
</a:theme>
</file>

<file path=ppt/theme/theme17.xml><?xml version="1.0" encoding="utf-8"?>
<a:theme xmlns:a="http://schemas.openxmlformats.org/drawingml/2006/main" name="1_STB Product Families 2013">
  <a:themeElements>
    <a:clrScheme name="Custom 3">
      <a:dk1>
        <a:srgbClr val="000000"/>
      </a:dk1>
      <a:lt1>
        <a:srgbClr val="FFFFFF"/>
      </a:lt1>
      <a:dk2>
        <a:srgbClr val="505050"/>
      </a:dk2>
      <a:lt2>
        <a:srgbClr val="D2D2D2"/>
      </a:lt2>
      <a:accent1>
        <a:srgbClr val="0072C6"/>
      </a:accent1>
      <a:accent2>
        <a:srgbClr val="008272"/>
      </a:accent2>
      <a:accent3>
        <a:srgbClr val="68217A"/>
      </a:accent3>
      <a:accent4>
        <a:srgbClr val="DC3C00"/>
      </a:accent4>
      <a:accent5>
        <a:srgbClr val="FF8C00"/>
      </a:accent5>
      <a:accent6>
        <a:srgbClr val="00BCF2"/>
      </a:accent6>
      <a:hlink>
        <a:srgbClr val="D2D2D2"/>
      </a:hlink>
      <a:folHlink>
        <a:srgbClr val="505050"/>
      </a:folHlink>
    </a:clrScheme>
    <a:fontScheme name="STB-2013-SegoeUI">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2" id="{8DAB7D18-9A9C-442A-B50E-F6F6DCC92343}" vid="{626FD01B-D220-44C7-964F-5ACF063E0159}"/>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1">
    <a:dk1>
      <a:srgbClr val="505050"/>
    </a:dk1>
    <a:lt1>
      <a:srgbClr val="FFFFFF"/>
    </a:lt1>
    <a:dk2>
      <a:srgbClr val="505050"/>
    </a:dk2>
    <a:lt2>
      <a:srgbClr val="969696"/>
    </a:lt2>
    <a:accent1>
      <a:srgbClr val="002050"/>
    </a:accent1>
    <a:accent2>
      <a:srgbClr val="0072C6"/>
    </a:accent2>
    <a:accent3>
      <a:srgbClr val="442359"/>
    </a:accent3>
    <a:accent4>
      <a:srgbClr val="68217A"/>
    </a:accent4>
    <a:accent5>
      <a:srgbClr val="DC3C00"/>
    </a:accent5>
    <a:accent6>
      <a:srgbClr val="FF8C00"/>
    </a:accent6>
    <a:hlink>
      <a:srgbClr val="FFFFFF"/>
    </a:hlink>
    <a:folHlink>
      <a:srgbClr val="969696"/>
    </a:folHlink>
  </a:clrScheme>
</a:themeOverride>
</file>

<file path=ppt/theme/themeOverride2.xml><?xml version="1.0" encoding="utf-8"?>
<a:themeOverride xmlns:a="http://schemas.openxmlformats.org/drawingml/2006/main">
  <a:clrScheme name="Custom 11">
    <a:dk1>
      <a:srgbClr val="505050"/>
    </a:dk1>
    <a:lt1>
      <a:srgbClr val="FFFFFF"/>
    </a:lt1>
    <a:dk2>
      <a:srgbClr val="505050"/>
    </a:dk2>
    <a:lt2>
      <a:srgbClr val="969696"/>
    </a:lt2>
    <a:accent1>
      <a:srgbClr val="002050"/>
    </a:accent1>
    <a:accent2>
      <a:srgbClr val="0072C6"/>
    </a:accent2>
    <a:accent3>
      <a:srgbClr val="442359"/>
    </a:accent3>
    <a:accent4>
      <a:srgbClr val="68217A"/>
    </a:accent4>
    <a:accent5>
      <a:srgbClr val="DC3C00"/>
    </a:accent5>
    <a:accent6>
      <a:srgbClr val="FF8C00"/>
    </a:accent6>
    <a:hlink>
      <a:srgbClr val="FFFFFF"/>
    </a:hlink>
    <a:folHlink>
      <a:srgbClr val="969696"/>
    </a:folHlink>
  </a:clrScheme>
</a:themeOverride>
</file>

<file path=ppt/theme/themeOverride3.xml><?xml version="1.0" encoding="utf-8"?>
<a:themeOverride xmlns:a="http://schemas.openxmlformats.org/drawingml/2006/main">
  <a:clrScheme name="Custom 11">
    <a:dk1>
      <a:srgbClr val="505050"/>
    </a:dk1>
    <a:lt1>
      <a:srgbClr val="FFFFFF"/>
    </a:lt1>
    <a:dk2>
      <a:srgbClr val="505050"/>
    </a:dk2>
    <a:lt2>
      <a:srgbClr val="969696"/>
    </a:lt2>
    <a:accent1>
      <a:srgbClr val="002050"/>
    </a:accent1>
    <a:accent2>
      <a:srgbClr val="0072C6"/>
    </a:accent2>
    <a:accent3>
      <a:srgbClr val="442359"/>
    </a:accent3>
    <a:accent4>
      <a:srgbClr val="68217A"/>
    </a:accent4>
    <a:accent5>
      <a:srgbClr val="DC3C00"/>
    </a:accent5>
    <a:accent6>
      <a:srgbClr val="FF8C00"/>
    </a:accent6>
    <a:hlink>
      <a:srgbClr val="FFFFFF"/>
    </a:hlink>
    <a:folHlink>
      <a:srgbClr val="96969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Version=14.0.0.0, Culture=neutral, PublicKeyToken=71e9bce111e9429c</Assembly>
    <Class>Microsoft.Office.DocumentManagement.Internal.DocIdHandler</Class>
    <Data/>
    <Filter/>
  </Receiver>
  <Receiver>
    <Name>DocumentSet ItemUpdated</Name>
    <Synchronization>Synchronous</Synchronization>
    <Type>10002</Type>
    <SequenceNumber>100</SequenceNumber>
    <Url/>
    <Assembly>Microsoft.Office.DocumentManagement, Version=15.0.0.0, Culture=neutral, PublicKeyToken=71e9bce111e9429c</Assembly>
    <Class>Microsoft.Office.DocumentManagement.DocumentSets.DocumentSetEventReceiver</Class>
    <Data/>
    <Filter/>
  </Receiver>
  <Receiver>
    <Name>DocumentSet ItemAdded</Name>
    <Synchronization>Synchronous</Synchronization>
    <Type>10001</Type>
    <SequenceNumber>100</SequenceNumber>
    <Url/>
    <Assembly>Microsoft.Office.DocumentManagement, Version=15.0.0.0, Culture=neutral, PublicKeyToken=71e9bce111e9429c</Assembly>
    <Class>Microsoft.Office.DocumentManagement.DocumentSets.DocumentSetItemsEventReceiver</Class>
    <Data/>
    <Filter/>
  </Receiver>
</spe:Receivers>
</file>

<file path=customXml/item3.xml><?xml version="1.0" encoding="utf-8"?>
<p:properties xmlns:p="http://schemas.microsoft.com/office/2006/metadata/properties" xmlns:pc="http://schemas.microsoft.com/office/infopath/2007/PartnerControls" xmlns:xsi="http://www.w3.org/2001/XMLSchema-instance">
  <documentManagement>
    <DocumentDescription xmlns="230e9df3-be65-4c73-a93b-d1236ebd677e">INTERNAL ONLY, MS CONFIDENTIAL. Pricing and Licensing Materials for Windows Server 2012 R2 and System Center R2.</DocumentDescription>
    <od9986d31974458fb3007746ec0bce5f xmlns="230e9df3-be65-4c73-a93b-d1236ebd677e">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cb91f272-ce4d-4a7e-9bbf-78b58e3d188d</TermId>
        </TermInfo>
      </Terms>
    </od9986d31974458fb3007746ec0bce5f>
    <hd9637eefc984b85b6097c6374e15725 xmlns="230e9df3-be65-4c73-a93b-d1236ebd677e">
      <Terms xmlns="http://schemas.microsoft.com/office/infopath/2007/PartnerControls"/>
    </hd9637eefc984b85b6097c6374e15725>
    <k20e0dfa74bf4e44818db03027b0ccd8 xmlns="230e9df3-be65-4c73-a93b-d1236ebd677e">
      <Terms xmlns="http://schemas.microsoft.com/office/infopath/2007/PartnerControls"/>
    </k20e0dfa74bf4e44818db03027b0ccd8>
    <Owner xmlns="230e9df3-be65-4c73-a93b-d1236ebd677e">
      <UserInfo>
        <DisplayName>Seth Varty</DisplayName>
        <AccountId>14343</AccountId>
        <AccountType/>
      </UserInfo>
    </Owner>
    <k21a64daf20d4502b2796a1c6b8ce6c8 xmlns="230e9df3-be65-4c73-a93b-d1236ebd677e">
      <Terms xmlns="http://schemas.microsoft.com/office/infopath/2007/PartnerControls"/>
    </k21a64daf20d4502b2796a1c6b8ce6c8>
    <l3c3ea61849e4288a8acc49bb5388e8c xmlns="230e9df3-be65-4c73-a93b-d1236ebd677e">
      <Terms xmlns="http://schemas.microsoft.com/office/infopath/2007/PartnerControls">
        <TermInfo xmlns="http://schemas.microsoft.com/office/infopath/2007/PartnerControls">
          <TermName xmlns="http://schemas.microsoft.com/office/infopath/2007/PartnerControls">Microsoft Azure Marketing</TermName>
          <TermId xmlns="http://schemas.microsoft.com/office/infopath/2007/PartnerControls">0958c357-5252-473f-8b4e-42f27525a99d</TermId>
        </TermInfo>
        <TermInfo xmlns="http://schemas.microsoft.com/office/infopath/2007/PartnerControls">
          <TermName xmlns="http://schemas.microsoft.com/office/infopath/2007/PartnerControls">SMSG Readiness</TermName>
          <TermId xmlns="http://schemas.microsoft.com/office/infopath/2007/PartnerControls">c6595b84-b463-470a-bb46-2a47364645be</TermId>
        </TermInfo>
        <TermInfo xmlns="http://schemas.microsoft.com/office/infopath/2007/PartnerControls">
          <TermName xmlns="http://schemas.microsoft.com/office/infopath/2007/PartnerControls">Cloud and Enterprise Marketing Group</TermName>
          <TermId xmlns="http://schemas.microsoft.com/office/infopath/2007/PartnerControls">4f75e184-e5aa-4234-a07f-b032d60df254</TermId>
        </TermInfo>
      </Terms>
    </l3c3ea61849e4288a8acc49bb5388e8c>
    <Expire_x0020_Review xmlns="230e9df3-be65-4c73-a93b-d1236ebd677e">2016-04-02T00:00:00+00:00</Expire_x0020_Review>
    <ConfidentialityTaxHTField0 xmlns="230e9df3-be65-4c73-a93b-d1236ebd677e">
      <Terms xmlns="http://schemas.microsoft.com/office/infopath/2007/PartnerControls">
        <TermInfo xmlns="http://schemas.microsoft.com/office/infopath/2007/PartnerControls">
          <TermName xmlns="http://schemas.microsoft.com/office/infopath/2007/PartnerControls">Microsoft confidential</TermName>
          <TermId xmlns="http://schemas.microsoft.com/office/infopath/2007/PartnerControls">461efa83-0283-486a-a8d5-943328f3693f</TermId>
        </TermInfo>
      </Terms>
    </ConfidentialityTaxHTField0>
    <ApplyWorkflowRules xmlns="ad820760-4664-4be3-bee2-f8b9a6708b4c">No</ApplyWorkflowRules>
    <eb54ac91059940029a3cc8a4ff5af673 xmlns="230e9df3-be65-4c73-a93b-d1236ebd677e">
      <Terms xmlns="http://schemas.microsoft.com/office/infopath/2007/PartnerControls">
        <TermInfo xmlns="http://schemas.microsoft.com/office/infopath/2007/PartnerControls">
          <TermName xmlns="http://schemas.microsoft.com/office/infopath/2007/PartnerControls">Cloud and Enterprise</TermName>
          <TermId xmlns="http://schemas.microsoft.com/office/infopath/2007/PartnerControls">adc2fe87-c79a-4ded-a449-3f86b954069d</TermId>
        </TermInfo>
        <TermInfo xmlns="http://schemas.microsoft.com/office/infopath/2007/PartnerControls">
          <TermName xmlns="http://schemas.microsoft.com/office/infopath/2007/PartnerControls">Microsoft Azure Domain</TermName>
          <TermId xmlns="http://schemas.microsoft.com/office/infopath/2007/PartnerControls">d600a391-d529-4311-892b-2c05c1ab2538</TermId>
        </TermInfo>
        <TermInfo xmlns="http://schemas.microsoft.com/office/infopath/2007/PartnerControls">
          <TermName xmlns="http://schemas.microsoft.com/office/infopath/2007/PartnerControls">China Market Domain</TermName>
          <TermId xmlns="http://schemas.microsoft.com/office/infopath/2007/PartnerControls">01326006-a657-42bf-b23e-048a7db28273</TermId>
        </TermInfo>
      </Terms>
    </eb54ac91059940029a3cc8a4ff5af673>
    <PublishingPageContent xmlns="http://schemas.microsoft.com/sharepoint/v3" xsi:nil="true"/>
    <IconOverlay xmlns="http://schemas.microsoft.com/sharepoint/v4" xsi:nil="true"/>
    <ef109fd36bcf4bcd9dd945731030600b xmlns="230e9df3-be65-4c73-a93b-d1236ebd677e">
      <Terms xmlns="http://schemas.microsoft.com/office/infopath/2007/PartnerControls">
        <TermInfo xmlns="http://schemas.microsoft.com/office/infopath/2007/PartnerControls">
          <TermName xmlns="http://schemas.microsoft.com/office/infopath/2007/PartnerControls">China</TermName>
          <TermId xmlns="http://schemas.microsoft.com/office/infopath/2007/PartnerControls">0f275d9d-9fcb-4bdb-9fdc-f425e5d35066</TermId>
        </TermInfo>
      </Terms>
    </ef109fd36bcf4bcd9dd945731030600b>
    <PublishDate xmlns="ad820760-4664-4be3-bee2-f8b9a6708b4c" xsi:nil="true"/>
    <LCA_x0020_Approved xmlns="230e9df3-be65-4c73-a93b-d1236ebd677e">
      <UserInfo>
        <DisplayName/>
        <AccountId xsi:nil="true"/>
        <AccountType/>
      </UserInfo>
    </LCA_x0020_Approved>
    <bf80e81150e248c48aa8cffdf0021a1f xmlns="230e9df3-be65-4c73-a93b-d1236ebd677e">
      <Terms xmlns="http://schemas.microsoft.com/office/infopath/2007/PartnerControls">
        <TermInfo xmlns="http://schemas.microsoft.com/office/infopath/2007/PartnerControls">
          <TermName xmlns="http://schemas.microsoft.com/office/infopath/2007/PartnerControls">Microsoft Azure</TermName>
          <TermId xmlns="http://schemas.microsoft.com/office/infopath/2007/PartnerControls">669a3112-5edf-444b-a003-630063601f07</TermId>
        </TermInfo>
      </Terms>
    </bf80e81150e248c48aa8cffdf0021a1f>
    <ec5b2ad5c27b45fb8a00a1f27c7ce1ae xmlns="230e9df3-be65-4c73-a93b-d1236ebd677e">
      <Terms xmlns="http://schemas.microsoft.com/office/infopath/2007/PartnerControls"/>
    </ec5b2ad5c27b45fb8a00a1f27c7ce1ae>
    <b60f8d2dbb984f349d80d8196897f4d3 xmlns="230e9df3-be65-4c73-a93b-d1236ebd677e">
      <Terms xmlns="http://schemas.microsoft.com/office/infopath/2007/PartnerControls"/>
    </b60f8d2dbb984f349d80d8196897f4d3>
    <Thumbnail1 xmlns="230e9df3-be65-4c73-a93b-d1236ebd677e">
      <Url>http://infopedia/kc02/media/Thumbnails/Server%20and%20Tools%20Business/KC02-23-5288/KC02-23-9432.png</Url>
      <Description>/kc02/media/Thumbnails/Server and Tools Business/KC02-23-5288/KC02-23-9432.png</Description>
    </Thumbnail1>
    <i0d941ee1e744ffea7aeee9924c91cbb xmlns="230e9df3-be65-4c73-a93b-d1236ebd677e">
      <Terms xmlns="http://schemas.microsoft.com/office/infopath/2007/PartnerControls">
        <TermInfo xmlns="http://schemas.microsoft.com/office/infopath/2007/PartnerControls">
          <TermName xmlns="http://schemas.microsoft.com/office/infopath/2007/PartnerControls">Microsoft Licensing</TermName>
          <TermId xmlns="http://schemas.microsoft.com/office/infopath/2007/PartnerControls">76451c10-1af9-4cfb-87c2-e7b7ca4a0957</TermId>
        </TermInfo>
        <TermInfo xmlns="http://schemas.microsoft.com/office/infopath/2007/PartnerControls">
          <TermName xmlns="http://schemas.microsoft.com/office/infopath/2007/PartnerControls">Cloud Platform (sales theme)</TermName>
          <TermId xmlns="http://schemas.microsoft.com/office/infopath/2007/PartnerControls">ec248454-62d9-485e-995d-0cfad61f7f4c</TermId>
        </TermInfo>
      </Terms>
    </i0d941ee1e744ffea7aeee9924c91cbb>
    <PublishingExpirationDate xmlns="http://schemas.microsoft.com/sharepoint/v3" xsi:nil="true"/>
    <RoutingRuleDescription xmlns="http://schemas.microsoft.com/sharepoint/v3" xsi:nil="true"/>
    <i1b478372f814787abd313030b81fcb2 xmlns="230e9df3-be65-4c73-a93b-d1236ebd677e">
      <Terms xmlns="http://schemas.microsoft.com/office/infopath/2007/PartnerControls"/>
    </i1b478372f814787abd313030b81fcb2>
    <TaxKeywordTaxHTField xmlns="230e9df3-be65-4c73-a93b-d1236ebd677e">
      <Terms xmlns="http://schemas.microsoft.com/office/infopath/2007/PartnerControls"/>
    </TaxKeywordTaxHTField>
    <DocumentSetKcId xmlns="ad820760-4664-4be3-bee2-f8b9a6708b4c">40568</DocumentSetKcId>
    <CoOwner xmlns="ad820760-4664-4be3-bee2-f8b9a6708b4c">
      <UserInfo>
        <DisplayName>i:0#.w|northamerica\ricardch</DisplayName>
        <AccountId>8427</AccountId>
        <AccountType/>
      </UserInfo>
      <UserInfo>
        <DisplayName>i:0#.w|redmond\sethv</DisplayName>
        <AccountId>14343</AccountId>
        <AccountType/>
      </UserInfo>
      <UserInfo>
        <DisplayName>i:0#.w|redmond\charllee</DisplayName>
        <AccountId>120628</AccountId>
        <AccountType/>
      </UserInfo>
      <UserInfo>
        <DisplayName>i:0#.w|redmond\meeryan</DisplayName>
        <AccountId>6624</AccountId>
        <AccountType/>
      </UserInfo>
      <UserInfo>
        <DisplayName>i:0#.w|redmond\v-nahube</DisplayName>
        <AccountId>2747</AccountId>
        <AccountType/>
      </UserInfo>
      <UserInfo>
        <DisplayName>i:0#.w|redmond\v-licour</DisplayName>
        <AccountId>147100</AccountId>
        <AccountType/>
      </UserInfo>
      <UserInfo>
        <DisplayName>i:0#.w|redmond\chrisper</DisplayName>
        <AccountId>49210</AccountId>
        <AccountType/>
      </UserInfo>
    </CoOwner>
    <TaxCatchAll xmlns="230e9df3-be65-4c73-a93b-d1236ebd677e">
      <Value>311</Value>
      <Value>181</Value>
      <Value>328</Value>
      <Value>2654</Value>
      <Value>217</Value>
      <Value>23</Value>
      <Value>3424</Value>
      <Value>218</Value>
      <Value>356</Value>
      <Value>1305</Value>
      <Value>42</Value>
      <Value>1</Value>
      <Value>222</Value>
    </TaxCatchAll>
    <mb88723863e1404388ba3733387d48df xmlns="230e9df3-be65-4c73-a93b-d1236ebd677e">
      <Terms xmlns="http://schemas.microsoft.com/office/infopath/2007/PartnerControls"/>
    </mb88723863e1404388ba3733387d48df>
    <m6c7b4717b6346e6a075a59dd47eac69 xmlns="230e9df3-be65-4c73-a93b-d1236ebd677e">
      <Terms xmlns="http://schemas.microsoft.com/office/infopath/2007/PartnerControls">
        <TermInfo xmlns="http://schemas.microsoft.com/office/infopath/2007/PartnerControls">
          <TermName xmlns="http://schemas.microsoft.com/office/infopath/2007/PartnerControls">hub subset</TermName>
          <TermId xmlns="http://schemas.microsoft.com/office/infopath/2007/PartnerControls">c6bfd112-b986-4a0a-aa8d-90e767bfdfa6</TermId>
        </TermInfo>
      </Terms>
    </m6c7b4717b6346e6a075a59dd47eac69>
    <kf34bcdc8fc34e479d3f94c6210e8e27 xmlns="230e9df3-be65-4c73-a93b-d1236ebd677e">
      <Terms xmlns="http://schemas.microsoft.com/office/infopath/2007/PartnerControls"/>
    </kf34bcdc8fc34e479d3f94c6210e8e27>
    <_dlc_DocId xmlns="230e9df3-be65-4c73-a93b-d1236ebd677e">KC02-23-9432</_dlc_DocId>
    <_dlc_DocIdUrl xmlns="230e9df3-be65-4c73-a93b-d1236ebd677e">
      <Url>http://infopedia/kc02/docstore/_layouts/DocIdRedir.aspx?ID=KC02-23-9432</Url>
      <Description>KC02-23-9432</Description>
    </_dlc_DocIdUrl>
    <b1337ea954344dcfb0425a10eee4daa8 xmlns="ad820760-4664-4be3-bee2-f8b9a6708b4c">
      <Terms xmlns="http://schemas.microsoft.com/office/infopath/2007/PartnerControls">
        <TermInfo xmlns="http://schemas.microsoft.com/office/infopath/2007/PartnerControls">
          <TermName xmlns="http://schemas.microsoft.com/office/infopath/2007/PartnerControls">SMSG Readiness</TermName>
          <TermId xmlns="http://schemas.microsoft.com/office/infopath/2007/PartnerControls">c6595b84-b463-470a-bb46-2a47364645be</TermId>
        </TermInfo>
      </Terms>
    </b1337ea954344dcfb0425a10eee4daa8>
    <AverageRating xmlns="http://schemas.microsoft.com/sharepoint/v3" xsi:nil="true"/>
    <MediaTitle xmlns="ad820760-4664-4be3-bee2-f8b9a6708b4c" xsi:nil="true"/>
    <m6d26e40ac264097a006193f92232ece xmlns="230e9df3-be65-4c73-a93b-d1236ebd677e">
      <Terms xmlns="http://schemas.microsoft.com/office/infopath/2007/PartnerControls"/>
    </m6d26e40ac264097a006193f92232ece>
  </documentManagement>
</p:properties>
</file>

<file path=customXml/item4.xml><?xml version="1.0" encoding="utf-8"?>
<ct:contentTypeSchema xmlns:ct="http://schemas.microsoft.com/office/2006/metadata/contentType" xmlns:ma="http://schemas.microsoft.com/office/2006/metadata/properties/metaAttributes" ct:_="" ma:_="" ma:contentTypeName="KCDoc" ma:contentTypeID="0x0101000E4CB7077FEE4FF7AE86D4A500EEC7800300C6CD36C6B4DAA64EAACFCCF5D9298AA000B09CC05C6355444CB49B4B62F83D23B8" ma:contentTypeVersion="43" ma:contentTypeDescription="" ma:contentTypeScope="" ma:versionID="529c3d1a1ff7547e8cab9af9dc74631e">
  <xsd:schema xmlns:xsd="http://www.w3.org/2001/XMLSchema" xmlns:xs="http://www.w3.org/2001/XMLSchema" xmlns:p="http://schemas.microsoft.com/office/2006/metadata/properties" xmlns:ns1="http://schemas.microsoft.com/sharepoint/v3" xmlns:ns2="230e9df3-be65-4c73-a93b-d1236ebd677e" xmlns:ns3="ad820760-4664-4be3-bee2-f8b9a6708b4c" xmlns:ns4="http://schemas.microsoft.com/sharepoint/v4" targetNamespace="http://schemas.microsoft.com/office/2006/metadata/properties" ma:root="true" ma:fieldsID="d263f6792e3b868d0f42c9b986651ab9" ns1:_="" ns2:_="" ns3:_="" ns4:_="">
    <xsd:import namespace="http://schemas.microsoft.com/sharepoint/v3"/>
    <xsd:import namespace="230e9df3-be65-4c73-a93b-d1236ebd677e"/>
    <xsd:import namespace="ad820760-4664-4be3-bee2-f8b9a6708b4c"/>
    <xsd:import namespace="http://schemas.microsoft.com/sharepoint/v4"/>
    <xsd:element name="properties">
      <xsd:complexType>
        <xsd:sequence>
          <xsd:element name="documentManagement">
            <xsd:complexType>
              <xsd:all>
                <xsd:element ref="ns2:DocumentDescription" minOccurs="0"/>
                <xsd:element ref="ns3:PublishDate" minOccurs="0"/>
                <xsd:element ref="ns1:PublishingExpirationDate" minOccurs="0"/>
                <xsd:element ref="ns1:AverageRating" minOccurs="0"/>
                <xsd:element ref="ns2:Thumbnail1" minOccurs="0"/>
                <xsd:element ref="ns1:PublishingPageContent" minOccurs="0"/>
                <xsd:element ref="ns1:RatingCount" minOccurs="0"/>
                <xsd:element ref="ns2:Owner" minOccurs="0"/>
                <xsd:element ref="ns2:LCA_x0020_Approved" minOccurs="0"/>
                <xsd:element ref="ns2:Expire_x0020_Review" minOccurs="0"/>
                <xsd:element ref="ns3:DocumentSetKcId" minOccurs="0"/>
                <xsd:element ref="ns3:CoOwner" minOccurs="0"/>
                <xsd:element ref="ns3:MediaTitle" minOccurs="0"/>
                <xsd:element ref="ns2:hd9637eefc984b85b6097c6374e15725" minOccurs="0"/>
                <xsd:element ref="ns2:l3c3ea61849e4288a8acc49bb5388e8c" minOccurs="0"/>
                <xsd:element ref="ns1:RoutingRuleDescription" minOccurs="0"/>
                <xsd:element ref="ns2:i0d941ee1e744ffea7aeee9924c91cbb" minOccurs="0"/>
                <xsd:element ref="ns2:TaxCatchAllLabel" minOccurs="0"/>
                <xsd:element ref="ns2:k21a64daf20d4502b2796a1c6b8ce6c8" minOccurs="0"/>
                <xsd:element ref="ns2:TaxCatchAll" minOccurs="0"/>
                <xsd:element ref="ns2:ef109fd36bcf4bcd9dd945731030600b" minOccurs="0"/>
                <xsd:element ref="ns2:mb88723863e1404388ba3733387d48df" minOccurs="0"/>
                <xsd:element ref="ns2:kf34bcdc8fc34e479d3f94c6210e8e27" minOccurs="0"/>
                <xsd:element ref="ns2:_dlc_DocIdUrl" minOccurs="0"/>
                <xsd:element ref="ns2:ec5b2ad5c27b45fb8a00a1f27c7ce1ae" minOccurs="0"/>
                <xsd:element ref="ns2:_dlc_DocIdPersistId" minOccurs="0"/>
                <xsd:element ref="ns2:b60f8d2dbb984f349d80d8196897f4d3" minOccurs="0"/>
                <xsd:element ref="ns2:ConfidentialityTaxHTField0" minOccurs="0"/>
                <xsd:element ref="ns3:ApplyWorkflowRules" minOccurs="0"/>
                <xsd:element ref="ns2:k20e0dfa74bf4e44818db03027b0ccd8" minOccurs="0"/>
                <xsd:element ref="ns2:eb54ac91059940029a3cc8a4ff5af673" minOccurs="0"/>
                <xsd:element ref="ns2:i1b478372f814787abd313030b81fcb2" minOccurs="0"/>
                <xsd:element ref="ns4:IconOverlay" minOccurs="0"/>
                <xsd:element ref="ns2:TaxKeywordTaxHTField" minOccurs="0"/>
                <xsd:element ref="ns2:od9986d31974458fb3007746ec0bce5f" minOccurs="0"/>
                <xsd:element ref="ns2:m6c7b4717b6346e6a075a59dd47eac69" minOccurs="0"/>
                <xsd:element ref="ns2:_dlc_DocId" minOccurs="0"/>
                <xsd:element ref="ns3:b1337ea954344dcfb0425a10eee4daa8" minOccurs="0"/>
                <xsd:element ref="ns2:bf80e81150e248c48aa8cffdf0021a1f" minOccurs="0"/>
                <xsd:element ref="ns2:m6d26e40ac264097a006193f92232ec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ExpirationDate" ma:index="4" nillable="true" ma:displayName="Scheduling End Date" ma:internalName="PublishingExpirationDate">
      <xsd:simpleType>
        <xsd:restriction base="dms:Unknown"/>
      </xsd:simpleType>
    </xsd:element>
    <xsd:element name="AverageRating" ma:index="5" nillable="true" ma:displayName="Rating (0-5)" ma:decimals="2" ma:description="Average value of all the ratings that have been submitted" ma:internalName="AverageRating" ma:readOnly="true">
      <xsd:simpleType>
        <xsd:restriction base="dms:Number"/>
      </xsd:simpleType>
    </xsd:element>
    <xsd:element name="PublishingPageContent" ma:index="13" nillable="true" ma:displayName="Page Content" ma:internalName="PublishingPageContent">
      <xsd:simpleType>
        <xsd:restriction base="dms:Unknown"/>
      </xsd:simpleType>
    </xsd:element>
    <xsd:element name="RatingCount" ma:index="15" nillable="true" ma:displayName="Number of Ratings" ma:decimals="0" ma:description="Number of ratings submitted" ma:internalName="RatingCount" ma:readOnly="true">
      <xsd:simpleType>
        <xsd:restriction base="dms:Number"/>
      </xsd:simpleType>
    </xsd:element>
    <xsd:element name="RoutingRuleDescription" ma:index="36" nillable="true" ma:displayName="Description" ma:hidden="true" ma:internalName="RoutingRuleDescrip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DocumentDescription" ma:index="2" nillable="true" ma:displayName="DocumentDescription" ma:description="Alternate description for documents that can be used for display." ma:internalName="DocumentDescription">
      <xsd:simpleType>
        <xsd:restriction base="dms:Note"/>
      </xsd:simpleType>
    </xsd:element>
    <xsd:element name="Thumbnail1" ma:index="12" nillable="true" ma:displayName="Thumbnail" ma:format="Hyperlink" ma:internalName="Thumbnail1"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Owner" ma:index="17" nillable="true" ma:displayName="Owner" ma:description="Must be an FTE" ma:indexed="true" ma:list="UserInfo" ma:SharePointGroup="0" ma:internalName="Owner" ma:readOnly="false" ma:showField="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CA_x0020_Approved" ma:index="23" nillable="true" ma:displayName="LCA Approved" ma:description="This field is for the name of the person from LCA that reviewed and approved the content." ma:list="UserInfo" ma:SharePointGroup="0" ma:internalName="LCA_x0020_Approved"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pire_x0020_Review" ma:index="28" nillable="true" ma:displayName="Expiration" ma:format="DateOnly" ma:indexed="true" ma:internalName="Expire_x0020_Review" ma:readOnly="false">
      <xsd:simpleType>
        <xsd:restriction base="dms:DateTime"/>
      </xsd:simpleType>
    </xsd:element>
    <xsd:element name="hd9637eefc984b85b6097c6374e15725" ma:index="34" nillable="true" ma:taxonomy="true" ma:internalName="hd9637eefc984b85b6097c6374e15725" ma:taxonomyFieldName="ItemType" ma:displayName="SMSG Item Type" ma:readOnly="false" ma:default="" ma:fieldId="{1d9637ee-fc98-4b85-b609-7c6374e15725}" ma:taxonomyMulti="true" ma:sspId="e385fb40-52d4-4fae-9c5b-3e8ff8a5878e" ma:termSetId="a611a704-4666-406e-a571-a6e9bb4a2dcc" ma:anchorId="3d59bf14-be35-4b82-81a4-70bbe2a90cc2" ma:open="false" ma:isKeyword="false">
      <xsd:complexType>
        <xsd:sequence>
          <xsd:element ref="pc:Terms" minOccurs="0" maxOccurs="1"/>
        </xsd:sequence>
      </xsd:complexType>
    </xsd:element>
    <xsd:element name="l3c3ea61849e4288a8acc49bb5388e8c" ma:index="35" nillable="true" ma:taxonomy="true" ma:internalName="l3c3ea61849e4288a8acc49bb5388e8c" ma:taxonomyFieldName="Groups" ma:displayName="SMSG Groups" ma:readOnly="false" ma:default="" ma:fieldId="{53c3ea61-849e-4288-a8ac-c49bb5388e8c}" ma:taxonomyMulti="true" ma:sspId="e385fb40-52d4-4fae-9c5b-3e8ff8a5878e" ma:termSetId="d039009f-2da8-468b-bf5e-ff4693a9f72f" ma:anchorId="ec38e82f-eddf-4553-aa72-f3bd3c1d5855" ma:open="false" ma:isKeyword="false">
      <xsd:complexType>
        <xsd:sequence>
          <xsd:element ref="pc:Terms" minOccurs="0" maxOccurs="1"/>
        </xsd:sequence>
      </xsd:complexType>
    </xsd:element>
    <xsd:element name="i0d941ee1e744ffea7aeee9924c91cbb" ma:index="37" nillable="true" ma:taxonomy="true" ma:internalName="i0d941ee1e744ffea7aeee9924c91cbb" ma:taxonomyFieldName="BusinessArchitecture" ma:displayName="SMSG Business Architecture" ma:readOnly="false" ma:default="" ma:fieldId="{20d941ee-1e74-4ffe-a7ae-ee9924c91cbb}" ma:taxonomyMulti="true" ma:sspId="e385fb40-52d4-4fae-9c5b-3e8ff8a5878e" ma:termSetId="d039009f-2da8-468b-bf5e-ff4693a9f72f" ma:anchorId="1951c1e0-4cc7-414f-a435-7369277bc757" ma:open="false" ma:isKeyword="false">
      <xsd:complexType>
        <xsd:sequence>
          <xsd:element ref="pc:Terms" minOccurs="0" maxOccurs="1"/>
        </xsd:sequence>
      </xsd:complexType>
    </xsd:element>
    <xsd:element name="TaxCatchAllLabel" ma:index="38" nillable="true" ma:displayName="Taxonomy Catch All Column1" ma:hidden="true" ma:list="{341bdb36-d19b-4bce-9fa6-6145346cf024}" ma:internalName="TaxCatchAllLabel" ma:readOnly="true" ma:showField="CatchAllDataLabel" ma:web="ad820760-4664-4be3-bee2-f8b9a6708b4c">
      <xsd:complexType>
        <xsd:complexContent>
          <xsd:extension base="dms:MultiChoiceLookup">
            <xsd:sequence>
              <xsd:element name="Value" type="dms:Lookup" maxOccurs="unbounded" minOccurs="0" nillable="true"/>
            </xsd:sequence>
          </xsd:extension>
        </xsd:complexContent>
      </xsd:complexType>
    </xsd:element>
    <xsd:element name="k21a64daf20d4502b2796a1c6b8ce6c8" ma:index="40" nillable="true" ma:taxonomy="true" ma:internalName="k21a64daf20d4502b2796a1c6b8ce6c8" ma:taxonomyFieldName="Industries" ma:displayName="SMSG Industries" ma:readOnly="false" ma:default="" ma:fieldId="{421a64da-f20d-4502-b279-6a1c6b8ce6c8}" ma:taxonomyMulti="true" ma:sspId="e385fb40-52d4-4fae-9c5b-3e8ff8a5878e" ma:termSetId="a611a704-4666-406e-a571-a6e9bb4a2dcc" ma:anchorId="322da17f-7441-43de-8ac8-ca7d62aec02b" ma:open="false" ma:isKeyword="false">
      <xsd:complexType>
        <xsd:sequence>
          <xsd:element ref="pc:Terms" minOccurs="0" maxOccurs="1"/>
        </xsd:sequence>
      </xsd:complexType>
    </xsd:element>
    <xsd:element name="TaxCatchAll" ma:index="41" nillable="true" ma:displayName="Taxonomy Catch All Column" ma:hidden="true" ma:list="{341bdb36-d19b-4bce-9fa6-6145346cf024}" ma:internalName="TaxCatchAll" ma:showField="CatchAllData" ma:web="ad820760-4664-4be3-bee2-f8b9a6708b4c">
      <xsd:complexType>
        <xsd:complexContent>
          <xsd:extension base="dms:MultiChoiceLookup">
            <xsd:sequence>
              <xsd:element name="Value" type="dms:Lookup" maxOccurs="unbounded" minOccurs="0" nillable="true"/>
            </xsd:sequence>
          </xsd:extension>
        </xsd:complexContent>
      </xsd:complexType>
    </xsd:element>
    <xsd:element name="ef109fd36bcf4bcd9dd945731030600b" ma:index="42" nillable="true" ma:taxonomy="true" ma:internalName="ef109fd36bcf4bcd9dd945731030600b" ma:taxonomyFieldName="Region" ma:displayName="SMSG Region" ma:readOnly="false" ma:default="" ma:fieldId="{ef109fd3-6bcf-4bcd-9dd9-45731030600b}" ma:taxonomyMulti="true" ma:sspId="e385fb40-52d4-4fae-9c5b-3e8ff8a5878e" ma:termSetId="a611a704-4666-406e-a571-a6e9bb4a2dcc" ma:anchorId="c5404caa-7d82-41c6-82c2-0230c1d96864" ma:open="false" ma:isKeyword="false">
      <xsd:complexType>
        <xsd:sequence>
          <xsd:element ref="pc:Terms" minOccurs="0" maxOccurs="1"/>
        </xsd:sequence>
      </xsd:complexType>
    </xsd:element>
    <xsd:element name="mb88723863e1404388ba3733387d48df" ma:index="43" nillable="true" ma:taxonomy="true" ma:internalName="mb88723863e1404388ba3733387d48df" ma:taxonomyFieldName="Audiences" ma:displayName="SMSG Customer Audiences" ma:readOnly="false" ma:default="" ma:fieldId="{6b887238-63e1-4043-88ba-3733387d48df}" ma:taxonomyMulti="true" ma:sspId="e385fb40-52d4-4fae-9c5b-3e8ff8a5878e" ma:termSetId="a611a704-4666-406e-a571-a6e9bb4a2dcc" ma:anchorId="8a0280e9-c6e8-4e3c-80d6-8db643b96ddd" ma:open="false" ma:isKeyword="false">
      <xsd:complexType>
        <xsd:sequence>
          <xsd:element ref="pc:Terms" minOccurs="0" maxOccurs="1"/>
        </xsd:sequence>
      </xsd:complexType>
    </xsd:element>
    <xsd:element name="kf34bcdc8fc34e479d3f94c6210e8e27" ma:index="44" nillable="true" ma:taxonomy="true" ma:internalName="kf34bcdc8fc34e479d3f94c6210e8e27" ma:taxonomyFieldName="Competitors" ma:displayName="SMSG Competition" ma:readOnly="false" ma:default="" ma:fieldId="{4f34bcdc-8fc3-4e47-9d3f-94c6210e8e27}" ma:taxonomyMulti="true" ma:sspId="e385fb40-52d4-4fae-9c5b-3e8ff8a5878e" ma:termSetId="a611a704-4666-406e-a571-a6e9bb4a2dcc" ma:anchorId="718f8fd0-b740-48bc-92ad-5700213c04b2" ma:open="false" ma:isKeyword="false">
      <xsd:complexType>
        <xsd:sequence>
          <xsd:element ref="pc:Terms" minOccurs="0" maxOccurs="1"/>
        </xsd:sequence>
      </xsd:complexType>
    </xsd:element>
    <xsd:element name="_dlc_DocIdUrl" ma:index="4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ec5b2ad5c27b45fb8a00a1f27c7ce1ae" ma:index="46" nillable="true" ma:taxonomy="true" ma:internalName="ec5b2ad5c27b45fb8a00a1f27c7ce1ae" ma:taxonomyFieldName="Partners" ma:displayName="SMSG Partners" ma:readOnly="false" ma:default="" ma:fieldId="{ec5b2ad5-c27b-45fb-8a00-a1f27c7ce1ae}" ma:taxonomyMulti="true" ma:sspId="e385fb40-52d4-4fae-9c5b-3e8ff8a5878e" ma:termSetId="a611a704-4666-406e-a571-a6e9bb4a2dcc" ma:anchorId="dd1a91fa-3198-4561-9b04-bc737b2a8291" ma:open="false" ma:isKeyword="false">
      <xsd:complexType>
        <xsd:sequence>
          <xsd:element ref="pc:Terms" minOccurs="0" maxOccurs="1"/>
        </xsd:sequence>
      </xsd:complexType>
    </xsd:element>
    <xsd:element name="_dlc_DocIdPersistId" ma:index="47" nillable="true" ma:displayName="Persist ID" ma:description="Keep ID on add." ma:hidden="true" ma:internalName="_dlc_DocIdPersistId" ma:readOnly="true">
      <xsd:simpleType>
        <xsd:restriction base="dms:Boolean"/>
      </xsd:simpleType>
    </xsd:element>
    <xsd:element name="b60f8d2dbb984f349d80d8196897f4d3" ma:index="48" nillable="true" ma:taxonomy="true" ma:internalName="b60f8d2dbb984f349d80d8196897f4d3" ma:taxonomyFieldName="Roles" ma:displayName="SMSG Roles" ma:readOnly="false" ma:default="" ma:fieldId="{b60f8d2d-bb98-4f34-9d80-d8196897f4d3}" ma:taxonomyMulti="true" ma:sspId="e385fb40-52d4-4fae-9c5b-3e8ff8a5878e" ma:termSetId="a611a704-4666-406e-a571-a6e9bb4a2dcc" ma:anchorId="c9a07ef0-4236-4915-97ca-1b3392dac369" ma:open="false" ma:isKeyword="false">
      <xsd:complexType>
        <xsd:sequence>
          <xsd:element ref="pc:Terms" minOccurs="0" maxOccurs="1"/>
        </xsd:sequence>
      </xsd:complexType>
    </xsd:element>
    <xsd:element name="ConfidentialityTaxHTField0" ma:index="49" nillable="true" ma:taxonomy="true" ma:internalName="ConfidentialityTaxHTField0" ma:taxonomyFieldName="Confidentiality" ma:displayName="Confidentiality" ma:indexed="true" ma:readOnly="false" ma:default="1;#Microsoft confidential|461efa83-0283-486a-a8d5-943328f3693f" ma:fieldId="{840a9f3c-1e14-4c21-9dbf-5637765665db}" ma:sspId="e385fb40-52d4-4fae-9c5b-3e8ff8a5878e" ma:termSetId="e0e820dc-7da0-48b9-8472-209c7e82d1d0" ma:anchorId="00000000-0000-0000-0000-000000000000" ma:open="false" ma:isKeyword="false">
      <xsd:complexType>
        <xsd:sequence>
          <xsd:element ref="pc:Terms" minOccurs="0" maxOccurs="1"/>
        </xsd:sequence>
      </xsd:complexType>
    </xsd:element>
    <xsd:element name="k20e0dfa74bf4e44818db03027b0ccd8" ma:index="51" nillable="true" ma:taxonomy="true" ma:internalName="k20e0dfa74bf4e44818db03027b0ccd8" ma:taxonomyFieldName="Segments" ma:displayName="SMSG Customer Segments" ma:readOnly="false" ma:default="" ma:fieldId="{420e0dfa-74bf-4e44-818d-b03027b0ccd8}" ma:taxonomyMulti="true" ma:sspId="e385fb40-52d4-4fae-9c5b-3e8ff8a5878e" ma:termSetId="a611a704-4666-406e-a571-a6e9bb4a2dcc" ma:anchorId="dd7a2ee5-7d01-4a82-9346-1eefa47ece8b" ma:open="false" ma:isKeyword="false">
      <xsd:complexType>
        <xsd:sequence>
          <xsd:element ref="pc:Terms" minOccurs="0" maxOccurs="1"/>
        </xsd:sequence>
      </xsd:complexType>
    </xsd:element>
    <xsd:element name="eb54ac91059940029a3cc8a4ff5af673" ma:index="53" nillable="true" ma:taxonomy="true" ma:internalName="eb54ac91059940029a3cc8a4ff5af673" ma:taxonomyFieldName="SMSGDomain" ma:displayName="SMSG Domain" ma:readOnly="false" ma:default="" ma:fieldId="{eb54ac91-0599-4002-9a3c-c8a4ff5af673}" ma:taxonomyMulti="true" ma:sspId="e385fb40-52d4-4fae-9c5b-3e8ff8a5878e" ma:termSetId="a611a704-4666-406e-a571-a6e9bb4a2dcc" ma:anchorId="dd7a2ee5-7d01-4a82-9346-1eefa47ece8b" ma:open="false" ma:isKeyword="false">
      <xsd:complexType>
        <xsd:sequence>
          <xsd:element ref="pc:Terms" minOccurs="0" maxOccurs="1"/>
        </xsd:sequence>
      </xsd:complexType>
    </xsd:element>
    <xsd:element name="i1b478372f814787abd313030b81fcb2" ma:index="54" nillable="true" ma:taxonomy="true" ma:internalName="i1b478372f814787abd313030b81fcb2" ma:taxonomyFieldName="ActivitiesAndPrograms" ma:displayName="SMSG Activities &amp; Programs" ma:readOnly="false" ma:default="" ma:fieldId="{21b47837-2f81-4787-abd3-13030b81fcb2}" ma:taxonomyMulti="true" ma:sspId="e385fb40-52d4-4fae-9c5b-3e8ff8a5878e" ma:termSetId="d039009f-2da8-468b-bf5e-ff4693a9f72f" ma:anchorId="846d39ff-6475-4006-99df-de42970d666e" ma:open="false" ma:isKeyword="false">
      <xsd:complexType>
        <xsd:sequence>
          <xsd:element ref="pc:Terms" minOccurs="0" maxOccurs="1"/>
        </xsd:sequence>
      </xsd:complexType>
    </xsd:element>
    <xsd:element name="TaxKeywordTaxHTField" ma:index="58" nillable="true" ma:taxonomy="true" ma:internalName="TaxKeywordTaxHTField" ma:taxonomyFieldName="TaxKeyword" ma:displayName="Enterprise Keywords" ma:readOnly="false" ma:fieldId="{23f27201-bee3-471e-b2e7-b64fd8b7ca38}" ma:taxonomyMulti="true" ma:sspId="e385fb40-52d4-4fae-9c5b-3e8ff8a5878e" ma:termSetId="00000000-0000-0000-0000-000000000000" ma:anchorId="00000000-0000-0000-0000-000000000000" ma:open="true" ma:isKeyword="true">
      <xsd:complexType>
        <xsd:sequence>
          <xsd:element ref="pc:Terms" minOccurs="0" maxOccurs="1"/>
        </xsd:sequence>
      </xsd:complexType>
    </xsd:element>
    <xsd:element name="od9986d31974458fb3007746ec0bce5f" ma:index="59" nillable="true" ma:taxonomy="true" ma:internalName="od9986d31974458fb3007746ec0bce5f" ma:taxonomyFieldName="Languages" ma:displayName="SMSG Languages" ma:default="" ma:fieldId="{8d9986d3-1974-458f-b300-7746ec0bce5f}" ma:taxonomyMulti="true" ma:sspId="e385fb40-52d4-4fae-9c5b-3e8ff8a5878e" ma:termSetId="a611a704-4666-406e-a571-a6e9bb4a2dcc" ma:anchorId="c5f267fd-fa38-4ffe-a1d8-2693d87e90bc" ma:open="false" ma:isKeyword="false">
      <xsd:complexType>
        <xsd:sequence>
          <xsd:element ref="pc:Terms" minOccurs="0" maxOccurs="1"/>
        </xsd:sequence>
      </xsd:complexType>
    </xsd:element>
    <xsd:element name="m6c7b4717b6346e6a075a59dd47eac69" ma:index="60" nillable="true" ma:taxonomy="true" ma:internalName="m6c7b4717b6346e6a075a59dd47eac69" ma:taxonomyFieldName="Topics" ma:displayName="SMSG Topics" ma:readOnly="false" ma:default="" ma:fieldId="{66c7b471-7b63-46e6-a075-a59dd47eac69}" ma:taxonomyMulti="true" ma:sspId="e385fb40-52d4-4fae-9c5b-3e8ff8a5878e" ma:termSetId="d039009f-2da8-468b-bf5e-ff4693a9f72f" ma:anchorId="ddcce936-3357-448e-8326-e6fdfddfb752" ma:open="false" ma:isKeyword="false">
      <xsd:complexType>
        <xsd:sequence>
          <xsd:element ref="pc:Terms" minOccurs="0" maxOccurs="1"/>
        </xsd:sequence>
      </xsd:complexType>
    </xsd:element>
    <xsd:element name="_dlc_DocId" ma:index="61" nillable="true" ma:displayName="Document ID Value" ma:description="The value of the document ID assigned to this item." ma:indexed="true" ma:internalName="_dlc_DocId" ma:readOnly="true">
      <xsd:simpleType>
        <xsd:restriction base="dms:Text"/>
      </xsd:simpleType>
    </xsd:element>
    <xsd:element name="bf80e81150e248c48aa8cffdf0021a1f" ma:index="65" nillable="true" ma:taxonomy="true" ma:internalName="bf80e81150e248c48aa8cffdf0021a1f" ma:taxonomyFieldName="Products" ma:displayName="SMSG Products &amp; Technologies" ma:readOnly="false" ma:default="" ma:fieldId="{bf80e811-50e2-48c4-8aa8-cffdf0021a1f}" ma:taxonomyMulti="true" ma:sspId="e385fb40-52d4-4fae-9c5b-3e8ff8a5878e" ma:termSetId="a611a704-4666-406e-a571-a6e9bb4a2dcc" ma:anchorId="f7bdd4ba-8e81-43d6-a504-860f505d5c97" ma:open="false" ma:isKeyword="false">
      <xsd:complexType>
        <xsd:sequence>
          <xsd:element ref="pc:Terms" minOccurs="0" maxOccurs="1"/>
        </xsd:sequence>
      </xsd:complexType>
    </xsd:element>
    <xsd:element name="m6d26e40ac264097a006193f92232ece" ma:index="66" nillable="true" ma:taxonomy="true" ma:internalName="m6d26e40ac264097a006193f92232ece" ma:taxonomyFieldName="TechnicalLevel" ma:displayName="Technical Level" ma:readOnly="false" ma:default="" ma:fieldId="{66d26e40-ac26-4097-a006-193f92232ece}" ma:sspId="e385fb40-52d4-4fae-9c5b-3e8ff8a5878e" ma:termSetId="7123edbd-7265-47b9-9049-04e46d245d8e" ma:anchorId="3c636e1e-6390-429f-a144-68438d32bffe"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d820760-4664-4be3-bee2-f8b9a6708b4c" elementFormDefault="qualified">
    <xsd:import namespace="http://schemas.microsoft.com/office/2006/documentManagement/types"/>
    <xsd:import namespace="http://schemas.microsoft.com/office/infopath/2007/PartnerControls"/>
    <xsd:element name="PublishDate" ma:index="3" nillable="true" ma:displayName="PublishDate" ma:description="Used in Blog Posts and documents." ma:format="DateOnly" ma:indexed="true" ma:internalName="PublishDate">
      <xsd:simpleType>
        <xsd:restriction base="dms:DateTime"/>
      </xsd:simpleType>
    </xsd:element>
    <xsd:element name="DocumentSetKcId" ma:index="31" nillable="true" ma:displayName="DocumentSetKcId" ma:description="Custom Column used to capture Document ID to share with DocumentSet Contents" ma:indexed="true" ma:internalName="DocumentSetKcId" ma:readOnly="false">
      <xsd:simpleType>
        <xsd:restriction base="dms:Text">
          <xsd:maxLength value="255"/>
        </xsd:restriction>
      </xsd:simpleType>
    </xsd:element>
    <xsd:element name="CoOwner" ma:index="32" nillable="true" ma:displayName="Co-Owner" ma:description="Co-Owner" ma:list="UserInfo" ma:SharePointGroup="0" ma:internalName="CoOwner" ma:readOnly="false" ma:showField="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Title" ma:index="33" nillable="true" ma:displayName="BlogPostID" ma:description="Blog Post ID to link documents on the blog post." ma:internalName="MediaTitle" ma:readOnly="false">
      <xsd:simpleType>
        <xsd:restriction base="dms:Text">
          <xsd:maxLength value="255"/>
        </xsd:restriction>
      </xsd:simpleType>
    </xsd:element>
    <xsd:element name="ApplyWorkflowRules" ma:index="50" nillable="true" ma:displayName="ApplyWorkflowRules" ma:default="Yes" ma:description="This columns is used to help to apply the workflow rules on Document Sets / Documents. by Default the Value is Yes" ma:format="Dropdown" ma:hidden="true" ma:internalName="ApplyWorkflowRules" ma:readOnly="false">
      <xsd:simpleType>
        <xsd:restriction base="dms:Choice">
          <xsd:enumeration value="Yes"/>
          <xsd:enumeration value="No"/>
        </xsd:restriction>
      </xsd:simpleType>
    </xsd:element>
    <xsd:element name="b1337ea954344dcfb0425a10eee4daa8" ma:index="63" nillable="true" ma:taxonomy="true" ma:internalName="b1337ea954344dcfb0425a10eee4daa8" ma:taxonomyFieldName="EnterpriseDomainTags" ma:displayName="EnterpriseDomainTags" ma:default="" ma:fieldId="{b1337ea9-5434-4dcf-b042-5a10eee4daa8}" ma:taxonomyMulti="true" ma:sspId="e385fb40-52d4-4fae-9c5b-3e8ff8a5878e" ma:termSetId="d039009f-2da8-468b-bf5e-ff4693a9f72f"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55"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3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haredContentType xmlns="Microsoft.SharePoint.Taxonomy.ContentTypeSync" SourceId="e385fb40-52d4-4fae-9c5b-3e8ff8a5878e" ContentTypeId="0x0101000E4CB7077FEE4FF7AE86D4A500EEC78003" PreviousValue="false"/>
</file>

<file path=customXml/itemProps1.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2.xml><?xml version="1.0" encoding="utf-8"?>
<ds:datastoreItem xmlns:ds="http://schemas.openxmlformats.org/officeDocument/2006/customXml" ds:itemID="{7D1B4DE7-0C1A-4F2E-8406-4791D0A1B2D4}">
  <ds:schemaRefs>
    <ds:schemaRef ds:uri="http://schemas.microsoft.com/sharepoint/events"/>
  </ds:schemaRefs>
</ds:datastoreItem>
</file>

<file path=customXml/itemProps3.xml><?xml version="1.0" encoding="utf-8"?>
<ds:datastoreItem xmlns:ds="http://schemas.openxmlformats.org/officeDocument/2006/customXml" ds:itemID="{F990F116-B58F-4255-B05B-DA3808E0E5C6}">
  <ds:schemaRefs>
    <ds:schemaRef ds:uri="http://schemas.microsoft.com/office/2006/metadata/properties"/>
    <ds:schemaRef ds:uri="http://schemas.microsoft.com/sharepoint/v3"/>
    <ds:schemaRef ds:uri="230e9df3-be65-4c73-a93b-d1236ebd677e"/>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schemas.microsoft.com/sharepoint/v4"/>
    <ds:schemaRef ds:uri="http://purl.org/dc/elements/1.1/"/>
    <ds:schemaRef ds:uri="ad820760-4664-4be3-bee2-f8b9a6708b4c"/>
    <ds:schemaRef ds:uri="http://www.w3.org/XML/1998/namespace"/>
    <ds:schemaRef ds:uri="http://purl.org/dc/dcmitype/"/>
  </ds:schemaRefs>
</ds:datastoreItem>
</file>

<file path=customXml/itemProps4.xml><?xml version="1.0" encoding="utf-8"?>
<ds:datastoreItem xmlns:ds="http://schemas.openxmlformats.org/officeDocument/2006/customXml" ds:itemID="{2A8AFB21-170B-44DA-A951-DBF001C742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30e9df3-be65-4c73-a93b-d1236ebd677e"/>
    <ds:schemaRef ds:uri="ad820760-4664-4be3-bee2-f8b9a6708b4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BEC52F87-8F60-4A05-8602-D65764F386A3}">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2031</TotalTime>
  <Words>3744</Words>
  <Application>Microsoft Office PowerPoint</Application>
  <PresentationFormat>Custom</PresentationFormat>
  <Paragraphs>534</Paragraphs>
  <Slides>28</Slides>
  <Notes>28</Notes>
  <HiddenSlides>2</HiddenSlides>
  <MMClips>0</MMClips>
  <ScaleCrop>false</ScaleCrop>
  <HeadingPairs>
    <vt:vector size="8" baseType="variant">
      <vt:variant>
        <vt:lpstr>Fonts Used</vt:lpstr>
      </vt:variant>
      <vt:variant>
        <vt:i4>13</vt:i4>
      </vt:variant>
      <vt:variant>
        <vt:lpstr>Theme</vt:lpstr>
      </vt:variant>
      <vt:variant>
        <vt:i4>17</vt:i4>
      </vt:variant>
      <vt:variant>
        <vt:lpstr>Embedded OLE Servers</vt:lpstr>
      </vt:variant>
      <vt:variant>
        <vt:i4>1</vt:i4>
      </vt:variant>
      <vt:variant>
        <vt:lpstr>Slide Titles</vt:lpstr>
      </vt:variant>
      <vt:variant>
        <vt:i4>28</vt:i4>
      </vt:variant>
    </vt:vector>
  </HeadingPairs>
  <TitlesOfParts>
    <vt:vector size="59" baseType="lpstr">
      <vt:lpstr>ＭＳ Ｐゴシック</vt:lpstr>
      <vt:lpstr>12</vt:lpstr>
      <vt:lpstr>Arial</vt:lpstr>
      <vt:lpstr>Avenir LT Pro 45 Book</vt:lpstr>
      <vt:lpstr>Bodoni Std Bold Italic</vt:lpstr>
      <vt:lpstr>Calibri</vt:lpstr>
      <vt:lpstr>Consolas</vt:lpstr>
      <vt:lpstr>Segoe Pro Light</vt:lpstr>
      <vt:lpstr>Segoe UI</vt:lpstr>
      <vt:lpstr>Segoe UI Light</vt:lpstr>
      <vt:lpstr>Segoe UI Semibold</vt:lpstr>
      <vt:lpstr>Segoe UI Semilight</vt:lpstr>
      <vt:lpstr>Wingdings</vt:lpstr>
      <vt:lpstr>STB Product Families 2013</vt:lpstr>
      <vt:lpstr>WHITE TEMPLATE</vt:lpstr>
      <vt:lpstr>1_5-30055_Office365 Template 2012 - 16x9 - White Background</vt:lpstr>
      <vt:lpstr>1_MSVID_Dark_Cyan_16x9_2012-08-18</vt:lpstr>
      <vt:lpstr>3_3-30070_Windows_Server_Management_Marketing_Template_16x9</vt:lpstr>
      <vt:lpstr>7-30269_Server &amp; Tools Business_16x9</vt:lpstr>
      <vt:lpstr>4_3-30070_Windows_Server_Management_Marketing_Template_16x9</vt:lpstr>
      <vt:lpstr>2_5-30610_Microsoft_Ignite_Keynote_Template</vt:lpstr>
      <vt:lpstr>DCU template</vt:lpstr>
      <vt:lpstr>3_7-30269_Server &amp; Tools Business_16x9</vt:lpstr>
      <vt:lpstr>2_Server and Cloud 2013</vt:lpstr>
      <vt:lpstr>1_5-30426_BUILD_2013_Template_White</vt:lpstr>
      <vt:lpstr>1_CloudProductivity_Template_2015</vt:lpstr>
      <vt:lpstr>1_WHITE TEMPLATE</vt:lpstr>
      <vt:lpstr>2_5-30055_Office365 Template 2012 - 16x9 - White Background</vt:lpstr>
      <vt:lpstr>EPG_2015_LIGHT_TEMPLATE</vt:lpstr>
      <vt:lpstr>1_STB Product Families 2013</vt:lpstr>
      <vt:lpstr>think-cell Slide</vt:lpstr>
      <vt:lpstr>Microsoft Licensing Update – UK Schools   Paul Harris Microsoft Education @paulnharris</vt:lpstr>
      <vt:lpstr>PowerPoint Presentation</vt:lpstr>
      <vt:lpstr>PowerPoint Presentation</vt:lpstr>
      <vt:lpstr>PowerPoint Presentation</vt:lpstr>
      <vt:lpstr>PowerPoint Presentation</vt:lpstr>
      <vt:lpstr>PowerPoint Presentation</vt:lpstr>
      <vt:lpstr>Special Terms (UK Schools Only) </vt:lpstr>
      <vt:lpstr>PowerPoint Presentation</vt:lpstr>
      <vt:lpstr>Questions so far</vt:lpstr>
      <vt:lpstr>License Mobility &amp; Cloud Workloads</vt:lpstr>
      <vt:lpstr>Introducing the Azure Hybrid Use Benefit </vt:lpstr>
      <vt:lpstr>Azure HUB Licensing Benefit</vt:lpstr>
      <vt:lpstr>Azure HUB Customer Savings: Example 1</vt:lpstr>
      <vt:lpstr>Azure HUB Customer Savings: Example 2</vt:lpstr>
      <vt:lpstr>Questions so far</vt:lpstr>
      <vt:lpstr>Office 365 Education UPDATE</vt:lpstr>
      <vt:lpstr>Microsoft Classroom</vt:lpstr>
      <vt:lpstr>Microsoft Forms</vt:lpstr>
      <vt:lpstr>School Data Sync</vt:lpstr>
      <vt:lpstr>OFFICE 365 EDUCATION OFFERINGS   </vt:lpstr>
      <vt:lpstr>E5 - BUILT FOR TEAMS AND NETWORKS</vt:lpstr>
      <vt:lpstr>E5 - PERSONALISED AND ORG INSIGHT</vt:lpstr>
      <vt:lpstr>E5 - PEOPLE CENTRIC COMPLIANCE</vt:lpstr>
      <vt:lpstr>OFFICE 365 EDUCATION OFFERINGS (ERP)  (STUDENTS AT 25% DISCOUNT VS FACULTY)</vt:lpstr>
      <vt:lpstr>Education E5 Component Standalones &amp; Add-Ons </vt:lpstr>
      <vt:lpstr>E5 HELPS EDUCATION CUSTOMERS SAVE ON COSTS </vt:lpstr>
      <vt:lpstr>Q&amp;A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Deck - Licensing Microsoft Azure for the Enterprise</dc:title>
  <dc:creator>John Hale</dc:creator>
  <cp:keywords/>
  <cp:lastModifiedBy>Paul Harris (UK)</cp:lastModifiedBy>
  <cp:revision>68</cp:revision>
  <cp:lastPrinted>2016-02-11T13:30:13Z</cp:lastPrinted>
  <dcterms:modified xsi:type="dcterms:W3CDTF">2016-04-27T08:49:08Z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0x0101000E4CB7077FEE4FF7AE86D4A500EEC7800300C6CD36C6B4DAA64EAACFCCF5D9298AA000B09CC05C6355444CB49B4B62F83D23B8</vt:lpwstr>
  </property>
  <property fmtid="{D5CDD505-2E9C-101B-9397-08002B2CF9AE}" pid="3" name="TaxKeyword">
    <vt:lpwstr/>
  </property>
  <property fmtid="{D5CDD505-2E9C-101B-9397-08002B2CF9AE}" pid="4" name="Audiences">
    <vt:lpwstr/>
  </property>
  <property fmtid="{D5CDD505-2E9C-101B-9397-08002B2CF9AE}" pid="5" name="Region">
    <vt:lpwstr>356;#China|0f275d9d-9fcb-4bdb-9fdc-f425e5d35066</vt:lpwstr>
  </property>
  <property fmtid="{D5CDD505-2E9C-101B-9397-08002B2CF9AE}" pid="6" name="Segments">
    <vt:lpwstr/>
  </property>
  <property fmtid="{D5CDD505-2E9C-101B-9397-08002B2CF9AE}" pid="7" name="Confidentiality">
    <vt:lpwstr>1;#Microsoft confidential|461efa83-0283-486a-a8d5-943328f3693f</vt:lpwstr>
  </property>
  <property fmtid="{D5CDD505-2E9C-101B-9397-08002B2CF9AE}" pid="8" name="ActivitiesAndPrograms">
    <vt:lpwstr/>
  </property>
  <property fmtid="{D5CDD505-2E9C-101B-9397-08002B2CF9AE}" pid="9" name="Partners">
    <vt:lpwstr/>
  </property>
  <property fmtid="{D5CDD505-2E9C-101B-9397-08002B2CF9AE}" pid="10" name="Groups">
    <vt:lpwstr>222;#Microsoft Azure Marketing|0958c357-5252-473f-8b4e-42f27525a99d;#181;#SMSG Readiness|c6595b84-b463-470a-bb46-2a47364645be;#311;#Cloud and Enterprise Marketing Group|4f75e184-e5aa-4234-a07f-b032d60df254</vt:lpwstr>
  </property>
  <property fmtid="{D5CDD505-2E9C-101B-9397-08002B2CF9AE}" pid="11" name="Topics">
    <vt:lpwstr>1305;#hub subset|c6bfd112-b986-4a0a-aa8d-90e767bfdfa6</vt:lpwstr>
  </property>
  <property fmtid="{D5CDD505-2E9C-101B-9397-08002B2CF9AE}" pid="12" name="Industries">
    <vt:lpwstr/>
  </property>
  <property fmtid="{D5CDD505-2E9C-101B-9397-08002B2CF9AE}" pid="13" name="Roles">
    <vt:lpwstr/>
  </property>
  <property fmtid="{D5CDD505-2E9C-101B-9397-08002B2CF9AE}" pid="14" name="SMSGDomain">
    <vt:lpwstr>2654;#Cloud and Enterprise|adc2fe87-c79a-4ded-a449-3f86b954069d;#217;#Microsoft Azure Domain|d600a391-d529-4311-892b-2c05c1ab2538;#3424;#China Market Domain|01326006-a657-42bf-b23e-048a7db28273</vt:lpwstr>
  </property>
  <property fmtid="{D5CDD505-2E9C-101B-9397-08002B2CF9AE}" pid="15" name="Competitors">
    <vt:lpwstr/>
  </property>
  <property fmtid="{D5CDD505-2E9C-101B-9397-08002B2CF9AE}" pid="16" name="BusinessArchitecture">
    <vt:lpwstr>23;#Microsoft Licensing|76451c10-1af9-4cfb-87c2-e7b7ca4a0957;#328;#Cloud Platform (sales theme)|ec248454-62d9-485e-995d-0cfad61f7f4c</vt:lpwstr>
  </property>
  <property fmtid="{D5CDD505-2E9C-101B-9397-08002B2CF9AE}" pid="17" name="Products">
    <vt:lpwstr>218;#Microsoft Azure|669a3112-5edf-444b-a003-630063601f07</vt:lpwstr>
  </property>
  <property fmtid="{D5CDD505-2E9C-101B-9397-08002B2CF9AE}" pid="18" name="_dlc_policyId">
    <vt:lpwstr/>
  </property>
  <property fmtid="{D5CDD505-2E9C-101B-9397-08002B2CF9AE}" pid="19" name="ItemRetentionFormula">
    <vt:lpwstr/>
  </property>
  <property fmtid="{D5CDD505-2E9C-101B-9397-08002B2CF9AE}" pid="20" name="_dlc_DocIdItemGuid">
    <vt:lpwstr>f527ff73-b444-48c3-92a1-77e959bf0abd</vt:lpwstr>
  </property>
  <property fmtid="{D5CDD505-2E9C-101B-9397-08002B2CF9AE}" pid="21" name="ItemType">
    <vt:lpwstr/>
  </property>
  <property fmtid="{D5CDD505-2E9C-101B-9397-08002B2CF9AE}" pid="22" name="EnterpriseDomainTags">
    <vt:lpwstr>181;#SMSG Readiness|c6595b84-b463-470a-bb46-2a47364645be</vt:lpwstr>
  </property>
  <property fmtid="{D5CDD505-2E9C-101B-9397-08002B2CF9AE}" pid="23" name="WorkflowChangePath">
    <vt:lpwstr>641f437f-59f7-4146-96d1-b6078c8064cd,2;641f437f-59f7-4146-96d1-b6078c8064cd,2;641f437f-59f7-4146-96d1-b6078c8064cd,2;641f437f-59f7-4146-96d1-b6078c8064cd,2;e929cdc8-ef5a-4aed-ad88-a2076c847023,1136;</vt:lpwstr>
  </property>
  <property fmtid="{D5CDD505-2E9C-101B-9397-08002B2CF9AE}" pid="24" name="Languages">
    <vt:lpwstr>42;#English|cb91f272-ce4d-4a7e-9bbf-78b58e3d188d</vt:lpwstr>
  </property>
  <property fmtid="{D5CDD505-2E9C-101B-9397-08002B2CF9AE}" pid="25" name="p1cd454bacc149bfbcfd764edd279de7">
    <vt:lpwstr/>
  </property>
  <property fmtid="{D5CDD505-2E9C-101B-9397-08002B2CF9AE}" pid="26" name="LearningDeliveryMethod">
    <vt:lpwstr/>
  </property>
  <property fmtid="{D5CDD505-2E9C-101B-9397-08002B2CF9AE}" pid="27" name="j4d667fb28274e85b2214f6e751c8d1f">
    <vt:lpwstr/>
  </property>
  <property fmtid="{D5CDD505-2E9C-101B-9397-08002B2CF9AE}" pid="28" name="m6d26e40ac264097a006193f92232ece">
    <vt:lpwstr/>
  </property>
  <property fmtid="{D5CDD505-2E9C-101B-9397-08002B2CF9AE}" pid="29" name="SMSGTags">
    <vt:lpwstr/>
  </property>
  <property fmtid="{D5CDD505-2E9C-101B-9397-08002B2CF9AE}" pid="30" name="j031aa32f4154c8c9a646efae715ebde">
    <vt:lpwstr/>
  </property>
  <property fmtid="{D5CDD505-2E9C-101B-9397-08002B2CF9AE}" pid="31" name="l311460e3fdf46688abc31ddb7bdc05a">
    <vt:lpwstr/>
  </property>
  <property fmtid="{D5CDD505-2E9C-101B-9397-08002B2CF9AE}" pid="32" name="_docset_NoMedatataSyncRequired">
    <vt:lpwstr>False</vt:lpwstr>
  </property>
  <property fmtid="{D5CDD505-2E9C-101B-9397-08002B2CF9AE}" pid="33" name="messageframeworktype">
    <vt:lpwstr/>
  </property>
  <property fmtid="{D5CDD505-2E9C-101B-9397-08002B2CF9AE}" pid="34" name="TechnicalLevel">
    <vt:lpwstr/>
  </property>
  <property fmtid="{D5CDD505-2E9C-101B-9397-08002B2CF9AE}" pid="35" name="LearningOrganization">
    <vt:lpwstr/>
  </property>
  <property fmtid="{D5CDD505-2E9C-101B-9397-08002B2CF9AE}" pid="36" name="Order">
    <vt:r8>4056900</vt:r8>
  </property>
  <property fmtid="{D5CDD505-2E9C-101B-9397-08002B2CF9AE}" pid="37" name="LastUpdatedByBatchTagging">
    <vt:bool>true</vt:bool>
  </property>
  <property fmtid="{D5CDD505-2E9C-101B-9397-08002B2CF9AE}" pid="38" name="bc28b5f076654a3b96073bbbebfeb8c9">
    <vt:lpwstr/>
  </property>
  <property fmtid="{D5CDD505-2E9C-101B-9397-08002B2CF9AE}" pid="39" name="MSProducts">
    <vt:lpwstr/>
  </property>
  <property fmtid="{D5CDD505-2E9C-101B-9397-08002B2CF9AE}" pid="40" name="la4444b61d19467597d63190b69ac227">
    <vt:lpwstr/>
  </property>
  <property fmtid="{D5CDD505-2E9C-101B-9397-08002B2CF9AE}" pid="41" name="MSProductsTaxHTField0">
    <vt:lpwstr/>
  </property>
  <property fmtid="{D5CDD505-2E9C-101B-9397-08002B2CF9AE}" pid="42" name="MSLanguage">
    <vt:lpwstr/>
  </property>
  <property fmtid="{D5CDD505-2E9C-101B-9397-08002B2CF9AE}" pid="43" name="cb7870d3641f4a52807a63577a9c1b08">
    <vt:lpwstr/>
  </property>
  <property fmtid="{D5CDD505-2E9C-101B-9397-08002B2CF9AE}" pid="44" name="EmployeeRole">
    <vt:lpwstr/>
  </property>
  <property fmtid="{D5CDD505-2E9C-101B-9397-08002B2CF9AE}" pid="45" name="SalesGeography">
    <vt:lpwstr/>
  </property>
</Properties>
</file>